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1" r:id="rId4"/>
    <p:sldId id="264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9188" autoAdjust="0"/>
  </p:normalViewPr>
  <p:slideViewPr>
    <p:cSldViewPr>
      <p:cViewPr>
        <p:scale>
          <a:sx n="100" d="100"/>
          <a:sy n="100" d="100"/>
        </p:scale>
        <p:origin x="-294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8840D-FFBA-418B-9918-18FC6061E8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1A42-DC7B-4780-A866-E79BE7BA38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D8C87-6037-4996-B92A-288A4DC4627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F5941-4A1E-4908-9BE0-D0A667D4B1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E8267-2CB7-44A1-B99A-A85B740266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7A780-A1FA-4FF2-923A-4A3D515BEF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DCA2E-C0CD-4F4F-8BF7-676E668C43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7AC9E-4995-4603-8219-F05D298B3D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55337-0441-416C-A0B9-762CA4F7186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17807-2C95-477A-9396-597BA9FE86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762C3-F2AD-48BB-A956-B753291E3AD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FA552CB-3F14-40C0-94CD-007066A0FA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eatriznovaes@pucsp.b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lattes.cnpq.br/2145120438219969" TargetMode="External"/><Relationship Id="rId2" Type="http://schemas.openxmlformats.org/officeDocument/2006/relationships/hyperlink" Target="http://lattes.cnpq.br/646218022284955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attes.cnpq.br/823627219203348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lattes.cnpq.br/214512043821996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1628775"/>
            <a:ext cx="2376487" cy="302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CaixaDeTexto 2"/>
          <p:cNvSpPr txBox="1">
            <a:spLocks noChangeArrowheads="1"/>
          </p:cNvSpPr>
          <p:nvPr/>
        </p:nvSpPr>
        <p:spPr bwMode="auto">
          <a:xfrm>
            <a:off x="179388" y="2349500"/>
            <a:ext cx="8424862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/>
              <a:t>Beatriz C A Caiuby Novaes</a:t>
            </a:r>
          </a:p>
          <a:p>
            <a:r>
              <a:rPr lang="pt-BR" b="1">
                <a:hlinkClick r:id="rId3"/>
              </a:rPr>
              <a:t>beatriznovaes@pucsp.br</a:t>
            </a:r>
            <a:endParaRPr lang="pt-BR" b="1"/>
          </a:p>
          <a:p>
            <a:endParaRPr lang="pt-BR" b="1"/>
          </a:p>
          <a:p>
            <a:endParaRPr lang="pt-BR" b="1"/>
          </a:p>
          <a:p>
            <a:r>
              <a:rPr lang="pt-BR" b="1"/>
              <a:t>Fonoaudióloga, PUCSP - 1978</a:t>
            </a:r>
          </a:p>
          <a:p>
            <a:r>
              <a:rPr lang="pt-BR" b="1"/>
              <a:t>Mestre em Ciências, PUCSP - 1981</a:t>
            </a:r>
          </a:p>
          <a:p>
            <a:r>
              <a:rPr lang="pt-BR" b="1"/>
              <a:t>Doutora em Audiologia, Columbia University – 1986</a:t>
            </a:r>
          </a:p>
          <a:p>
            <a:r>
              <a:rPr lang="pt-BR" b="1"/>
              <a:t>Especialista em Audição e Linguagem</a:t>
            </a:r>
          </a:p>
          <a:p>
            <a:endParaRPr lang="pt-BR" b="1"/>
          </a:p>
          <a:p>
            <a:endParaRPr lang="pt-BR" b="1"/>
          </a:p>
          <a:p>
            <a:r>
              <a:rPr lang="pt-BR" b="1"/>
              <a:t>Docente do Curso de Fonoaudiologia - PUCSP desde 1979</a:t>
            </a:r>
          </a:p>
          <a:p>
            <a:r>
              <a:rPr lang="pt-BR" b="1"/>
              <a:t>Docente do PEPG Fonoaudiologia – PUCSP desde 1986</a:t>
            </a:r>
          </a:p>
          <a:p>
            <a:r>
              <a:rPr lang="pt-BR" b="1"/>
              <a:t>Coordenadora do Centro Audição na Criança - CeAC/Derdic desde 2004</a:t>
            </a:r>
          </a:p>
          <a:p>
            <a:r>
              <a:rPr lang="pt-BR" b="1"/>
              <a:t>Fonoaudióloga Clínica ECO, desde 1987</a:t>
            </a:r>
          </a:p>
          <a:p>
            <a:endParaRPr lang="pt-BR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539750" y="2997200"/>
            <a:ext cx="8229600" cy="3311525"/>
          </a:xfrm>
        </p:spPr>
        <p:txBody>
          <a:bodyPr/>
          <a:lstStyle/>
          <a:p>
            <a:pPr lvl="2" eaLnBrk="1" hangingPunct="1">
              <a:defRPr/>
            </a:pPr>
            <a:endParaRPr lang="pt-BR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lvl="3" eaLnBrk="1" hangingPunct="1">
              <a:buFontTx/>
              <a:buNone/>
              <a:defRPr/>
            </a:pPr>
            <a:endParaRPr lang="pt-BR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lvl="4" eaLnBrk="1" hangingPunct="1">
              <a:defRPr/>
            </a:pPr>
            <a:endParaRPr lang="pt-BR" sz="160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lvl="3" eaLnBrk="1" hangingPunct="1">
              <a:defRPr/>
            </a:pPr>
            <a:endParaRPr lang="pt-BR" sz="160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  <p:pic>
        <p:nvPicPr>
          <p:cNvPr id="14338" name="Picture 12" descr="C:\Users\Maria C. Bevilacqua\Desktop\Celular Bia 20 Fev\20080201\010220083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341438"/>
            <a:ext cx="6335713" cy="475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CaixaDeTexto 3"/>
          <p:cNvSpPr txBox="1">
            <a:spLocks noChangeArrowheads="1"/>
          </p:cNvSpPr>
          <p:nvPr/>
        </p:nvSpPr>
        <p:spPr bwMode="auto">
          <a:xfrm>
            <a:off x="1042988" y="6165850"/>
            <a:ext cx="7273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/>
              <a:t>CENTRO AUDIÇÃO NA CRIANÇA – DERDIC - PUCSP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aixaDeTexto 3"/>
          <p:cNvSpPr txBox="1">
            <a:spLocks noChangeArrowheads="1"/>
          </p:cNvSpPr>
          <p:nvPr/>
        </p:nvSpPr>
        <p:spPr bwMode="auto">
          <a:xfrm>
            <a:off x="971550" y="1406525"/>
            <a:ext cx="7416800" cy="504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400" b="1"/>
              <a:t>ARTIGOS RECENTES:</a:t>
            </a:r>
          </a:p>
          <a:p>
            <a:endParaRPr lang="pt-BR" sz="1400" b="1"/>
          </a:p>
          <a:p>
            <a:r>
              <a:rPr lang="pt-BR" sz="1400" b="1"/>
              <a:t>1.</a:t>
            </a:r>
            <a:r>
              <a:rPr lang="pt-BR" sz="1400"/>
              <a:t> FIGUEIREDO, R., NOVAES, B. C. A. C. Rumo às primeiras palavras: o enquadre na terapia fonoaudiológica do bebê com deficiência auditiva. Revista CEFAC (Impresso). , v.5, p.50 - 58, 2012.</a:t>
            </a:r>
          </a:p>
          <a:p>
            <a:r>
              <a:rPr lang="pt-BR" sz="1400" b="1"/>
              <a:t>2.</a:t>
            </a:r>
            <a:r>
              <a:rPr lang="pt-BR" sz="1400"/>
              <a:t> PESSOA, A. N., NOVAES, B. C. A. C., PEREIRA, L. K. et al.Dados de dinâmica e qualidade vocal: correlatos acústicos e perceptivo-auditivos da fala em criança usuária de implante coclear. revista Journal of Speech Sciences. , v.1, p.17 - 33, 2011.</a:t>
            </a:r>
          </a:p>
          <a:p>
            <a:r>
              <a:rPr lang="pt-BR" sz="1400" b="1"/>
              <a:t>3.</a:t>
            </a:r>
            <a:r>
              <a:rPr lang="pt-BR" sz="1400"/>
              <a:t> </a:t>
            </a:r>
            <a:r>
              <a:rPr lang="pt-BR" sz="1400">
                <a:hlinkClick r:id="rId2"/>
              </a:rPr>
              <a:t>ARAUJO, Tiago de Melo</a:t>
            </a:r>
            <a:r>
              <a:rPr lang="pt-BR" sz="1400"/>
              <a:t>, </a:t>
            </a:r>
            <a:r>
              <a:rPr lang="pt-BR" sz="1400">
                <a:hlinkClick r:id="rId3"/>
              </a:rPr>
              <a:t>MENDES, B. DE C.</a:t>
            </a:r>
            <a:r>
              <a:rPr lang="pt-BR" sz="1400"/>
              <a:t>, NOVAES, B. C. A. C.Pronto Atendimento a usuários de dispositivos de amplificação sonora. Revista da Sociedade Brasileira de Fonoaudiologia (Impresso). , v.16, p.466 - 473, 2011.</a:t>
            </a:r>
          </a:p>
          <a:p>
            <a:r>
              <a:rPr lang="pt-BR" sz="1400" b="1"/>
              <a:t>4.</a:t>
            </a:r>
            <a:r>
              <a:rPr lang="pt-BR" sz="1400"/>
              <a:t> </a:t>
            </a:r>
            <a:r>
              <a:rPr lang="pt-BR" sz="1400">
                <a:hlinkClick r:id="rId4"/>
              </a:rPr>
              <a:t>TENOR, A. C.</a:t>
            </a:r>
            <a:r>
              <a:rPr lang="pt-BR" sz="1400"/>
              <a:t>, NOVAES, B. C. A. C., CARNIO, M. S. et al. A inclusão do aluno surdo no ensino regular na perspectiva de professores de um município de São Paulo. Distúrbios da Comunicação. , v.21, p.7 - 14, 2009.</a:t>
            </a:r>
          </a:p>
          <a:p>
            <a:r>
              <a:rPr lang="pt-BR" sz="1400" b="1"/>
              <a:t>5.</a:t>
            </a:r>
            <a:r>
              <a:rPr lang="pt-BR" sz="1400"/>
              <a:t> CAVANAUGH, M. C. V., NOVAES, B. C. A. C., MARTINEZ, M. A. N. S. et al.</a:t>
            </a:r>
            <a:br>
              <a:rPr lang="pt-BR" sz="1400"/>
            </a:br>
            <a:r>
              <a:rPr lang="pt-BR" sz="1400"/>
              <a:t>Audiometria de reforço visual em crianças de cinco a nove meses de idade: repercussões do desenvolvimento sensório motor e características individuai. Distúrbios da Comunicação. , v.21, p.207 - 217, 2009.</a:t>
            </a:r>
          </a:p>
          <a:p>
            <a:r>
              <a:rPr lang="pt-BR" sz="1400" b="1"/>
              <a:t>6.</a:t>
            </a:r>
            <a:r>
              <a:rPr lang="pt-BR" sz="1400"/>
              <a:t> RISSATTO, M.R., NOVAES, B. C. A. C.Hearing aids in children: the importance of the verification and validation process. Pró-Fono (Impresso). , v.21, p.131 - 136, 2009.</a:t>
            </a:r>
          </a:p>
          <a:p>
            <a:r>
              <a:rPr lang="pt-BR" sz="1400" b="1"/>
              <a:t>7.</a:t>
            </a:r>
            <a:r>
              <a:rPr lang="pt-BR" sz="1400"/>
              <a:t> RIOS, N. V. F., NOVAES, B. C. A. C. O processo de inclusão de crianças com deficiência auditiva na escola regular: vivências de professores. Revista Brasileira de Educação Especial. , v.15, p.81 - 98, 2009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aixaDeTexto 3"/>
          <p:cNvSpPr txBox="1">
            <a:spLocks noChangeArrowheads="1"/>
          </p:cNvSpPr>
          <p:nvPr/>
        </p:nvSpPr>
        <p:spPr bwMode="auto">
          <a:xfrm>
            <a:off x="971550" y="2205038"/>
            <a:ext cx="7416800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400" b="1"/>
              <a:t>CAPÍTULOS DE LIVROS:</a:t>
            </a:r>
          </a:p>
          <a:p>
            <a:endParaRPr lang="pt-BR" sz="1400" b="1"/>
          </a:p>
          <a:p>
            <a:r>
              <a:rPr lang="pt-BR" sz="1400" b="1"/>
              <a:t>1.</a:t>
            </a:r>
            <a:r>
              <a:rPr lang="pt-BR" sz="1400"/>
              <a:t> MARTINEZ, M. A. N. S., NOVAES, B. C. A. C. Amplificação Sonora em Bebês In: Tratado de Audiologia ed.São Paulo : Editora Santos, 2011, p. 593-610.</a:t>
            </a:r>
          </a:p>
          <a:p>
            <a:r>
              <a:rPr lang="pt-BR" sz="1400" b="1"/>
              <a:t>2.</a:t>
            </a:r>
            <a:r>
              <a:rPr lang="pt-BR" sz="1400"/>
              <a:t> NOVAES, B. C. A. C., </a:t>
            </a:r>
            <a:r>
              <a:rPr lang="pt-BR" sz="1400">
                <a:hlinkClick r:id="rId2"/>
              </a:rPr>
              <a:t>MENDES, B. DE C.</a:t>
            </a:r>
            <a:r>
              <a:rPr lang="pt-BR" sz="1400"/>
              <a:t> CAPÍTULO 29 - Habilitação Auditiva: Intervenção em Bebês e Crianças In: Tratado de Otorrinolaringologia - Aborlccf.2 ed. : Editora Roca, 2011, p. 371-380.</a:t>
            </a:r>
          </a:p>
          <a:p>
            <a:r>
              <a:rPr lang="pt-BR" sz="1400" b="1"/>
              <a:t>3.</a:t>
            </a:r>
            <a:r>
              <a:rPr lang="pt-BR" sz="1400"/>
              <a:t> NOVAES, B. C. A. C., RALO, E. J. S., </a:t>
            </a:r>
            <a:r>
              <a:rPr lang="pt-BR" sz="1400">
                <a:hlinkClick r:id="rId2"/>
              </a:rPr>
              <a:t>MENDES, B. C. A.</a:t>
            </a:r>
            <a:r>
              <a:rPr lang="pt-BR" sz="1400"/>
              <a:t> Gestão de processos na saúde auditiva: quadro-fluxo de pacientes, organização da agenda e satisfação do usuário In: Saúde auditiva no Brasil: políticas, serviços e sistemas ed.São José dos Campos : Pulso Editorial, 2010, p. 135-156.</a:t>
            </a:r>
          </a:p>
          <a:p>
            <a:r>
              <a:rPr lang="pt-BR" sz="1400" b="1"/>
              <a:t>4.</a:t>
            </a:r>
            <a:r>
              <a:rPr lang="pt-BR" sz="1400"/>
              <a:t> NOVAES, B. C. A. C., </a:t>
            </a:r>
            <a:r>
              <a:rPr lang="pt-BR" sz="1400">
                <a:hlinkClick r:id="rId2"/>
              </a:rPr>
              <a:t>MENDES, B. C. A.</a:t>
            </a:r>
            <a:r>
              <a:rPr lang="pt-BR" sz="1400"/>
              <a:t> Terapia fonoaudiológica da criança surda In: Tratado de Fonoaudiologia - Segunda Edição ed.São Paulo : Roca, 2009, p. 202-209.</a:t>
            </a:r>
            <a:endParaRPr lang="pt-BR" sz="14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441</Words>
  <Application>Microsoft Office PowerPoint</Application>
  <PresentationFormat>Apresentação na tela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Modelo de design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Georgia</vt:lpstr>
      <vt:lpstr>Design padrão</vt:lpstr>
      <vt:lpstr>Slide 1</vt:lpstr>
      <vt:lpstr>Slide 2</vt:lpstr>
      <vt:lpstr>Slide 3</vt:lpstr>
      <vt:lpstr>Slide 4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PUCSP</cp:lastModifiedBy>
  <cp:revision>21</cp:revision>
  <dcterms:created xsi:type="dcterms:W3CDTF">2011-08-17T20:46:47Z</dcterms:created>
  <dcterms:modified xsi:type="dcterms:W3CDTF">2012-10-23T12:26:21Z</dcterms:modified>
</cp:coreProperties>
</file>