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9" r:id="rId3"/>
    <p:sldId id="270" r:id="rId4"/>
  </p:sldIdLst>
  <p:sldSz cx="9144000" cy="6858000" type="screen4x3"/>
  <p:notesSz cx="6858000" cy="9144000"/>
  <p:custDataLst>
    <p:tags r:id="rId5"/>
  </p:custDataLst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8400"/>
    <a:srgbClr val="05285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1" d="100"/>
          <a:sy n="51" d="100"/>
        </p:scale>
        <p:origin x="-1050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12B413-CFD8-49F4-BA33-13616400A0F5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AD0F70-34BD-4815-BEB7-26928D550AC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96F4D8-6197-484A-97FA-853CF49019F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54DB6C-C426-4792-908C-006D2FE6DE91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B8D75B-FF2A-4622-8E92-84579673160D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16C348-614E-4975-928C-21EED19FD7B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0253DB-D222-4DA4-A899-396EA02A03F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F247D8-3497-43E2-BF31-5A4B9408362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BFA764-962A-4DE4-B71B-511DF1B9D0D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7F66B5-F291-4759-A81C-68B96B4BA4F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83EA20-C8E8-4435-9DE1-545E83F89272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AB6CF58-7956-4296-9166-86B4F5CD2E1A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cintiagb@yahoo.com.b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5536" y="2996952"/>
            <a:ext cx="4572000" cy="1470025"/>
          </a:xfrm>
        </p:spPr>
        <p:txBody>
          <a:bodyPr/>
          <a:lstStyle/>
          <a:p>
            <a:pPr eaLnBrk="1" hangingPunct="1"/>
            <a: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  <a:t>Cintia Gioielli Basso</a:t>
            </a:r>
            <a: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  <a:t/>
            </a:r>
            <a:b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</a:br>
            <a: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  <a:t/>
            </a:r>
            <a:b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</a:br>
            <a: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  <a:t> </a:t>
            </a:r>
            <a:r>
              <a:rPr lang="pt-BR" sz="28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hlinkClick r:id="rId2"/>
              </a:rPr>
              <a:t>cintiagb@yahoo.com.br</a:t>
            </a:r>
            <a:r>
              <a:rPr lang="pt-BR" sz="28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pt-BR" sz="28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sz="2800" dirty="0" smtClean="0">
                <a:solidFill>
                  <a:srgbClr val="F08400"/>
                </a:solidFill>
                <a:latin typeface="Calibri" pitchFamily="34" charset="0"/>
              </a:rPr>
              <a:t/>
            </a:r>
            <a:br>
              <a:rPr lang="pt-BR" sz="2800" dirty="0" smtClean="0">
                <a:solidFill>
                  <a:srgbClr val="F08400"/>
                </a:solidFill>
                <a:latin typeface="Calibri" pitchFamily="34" charset="0"/>
              </a:rPr>
            </a:br>
            <a:r>
              <a:rPr lang="pt-BR" sz="2800" u="sng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cintia.basso@argosy.com.br</a:t>
            </a:r>
            <a:endParaRPr lang="pt-BR" sz="2800" u="sng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pic>
        <p:nvPicPr>
          <p:cNvPr id="4" name="Imagem 3" descr="Cintia fot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36096" y="1700808"/>
            <a:ext cx="3214875" cy="37444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2060848"/>
            <a:ext cx="8229600" cy="38164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pt-BR" sz="2800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10 anos de formada na PUC-SP em Dez/2012</a:t>
            </a:r>
          </a:p>
          <a:p>
            <a:pPr eaLnBrk="1" hangingPunct="1">
              <a:buFontTx/>
              <a:buNone/>
            </a:pPr>
            <a:endParaRPr lang="pt-BR" sz="2800" dirty="0" smtClean="0">
              <a:solidFill>
                <a:srgbClr val="F084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r>
              <a:rPr lang="pt-BR" sz="1800" b="1" dirty="0" smtClean="0">
                <a:latin typeface="Comic Sans MS" pitchFamily="66" charset="0"/>
              </a:rPr>
              <a:t>PÓS-GRADUAÇÃO</a:t>
            </a:r>
            <a:r>
              <a:rPr lang="pt-BR" sz="1800" dirty="0" smtClean="0">
                <a:latin typeface="Comic Sans MS" pitchFamily="66" charset="0"/>
              </a:rPr>
              <a:t> </a:t>
            </a:r>
            <a:r>
              <a:rPr lang="pt-BR" sz="1800" dirty="0" smtClean="0">
                <a:latin typeface="Comic Sans MS" pitchFamily="66" charset="0"/>
              </a:rPr>
              <a:t>em Gestão de Marketing de </a:t>
            </a:r>
            <a:r>
              <a:rPr lang="pt-BR" sz="1800" dirty="0" smtClean="0">
                <a:latin typeface="Comic Sans MS" pitchFamily="66" charset="0"/>
              </a:rPr>
              <a:t>Serviço </a:t>
            </a:r>
          </a:p>
          <a:p>
            <a:pPr>
              <a:buNone/>
            </a:pPr>
            <a:r>
              <a:rPr lang="pt-BR" sz="1800" dirty="0" smtClean="0">
                <a:latin typeface="Comic Sans MS" pitchFamily="66" charset="0"/>
              </a:rPr>
              <a:t>2008 </a:t>
            </a:r>
            <a:r>
              <a:rPr lang="pt-BR" sz="1800" dirty="0" smtClean="0">
                <a:latin typeface="Comic Sans MS" pitchFamily="66" charset="0"/>
              </a:rPr>
              <a:t>– 2010: FAAP - Fundação Armando Álvares Penteado </a:t>
            </a:r>
          </a:p>
          <a:p>
            <a:pPr>
              <a:buNone/>
            </a:pPr>
            <a:endParaRPr lang="pt-BR" sz="1800" dirty="0" smtClean="0">
              <a:latin typeface="Comic Sans MS" pitchFamily="66" charset="0"/>
            </a:endParaRPr>
          </a:p>
          <a:p>
            <a:r>
              <a:rPr lang="pt-BR" sz="1800" b="1" dirty="0" smtClean="0">
                <a:latin typeface="Comic Sans MS" pitchFamily="66" charset="0"/>
              </a:rPr>
              <a:t>ESPECIALIZAÇÃO</a:t>
            </a:r>
            <a:r>
              <a:rPr lang="pt-BR" sz="1800" dirty="0" smtClean="0">
                <a:latin typeface="Comic Sans MS" pitchFamily="66" charset="0"/>
              </a:rPr>
              <a:t> </a:t>
            </a:r>
            <a:r>
              <a:rPr lang="pt-BR" sz="1800" dirty="0" smtClean="0">
                <a:latin typeface="Comic Sans MS" pitchFamily="66" charset="0"/>
              </a:rPr>
              <a:t>em Audiologia com ênfase em Audiologia </a:t>
            </a:r>
            <a:r>
              <a:rPr lang="pt-BR" sz="1800" dirty="0" smtClean="0">
                <a:latin typeface="Comic Sans MS" pitchFamily="66" charset="0"/>
              </a:rPr>
              <a:t>Educacional</a:t>
            </a:r>
          </a:p>
          <a:p>
            <a:pPr>
              <a:buNone/>
            </a:pPr>
            <a:r>
              <a:rPr lang="pt-BR" sz="1800" dirty="0" smtClean="0">
                <a:latin typeface="Comic Sans MS" pitchFamily="66" charset="0"/>
              </a:rPr>
              <a:t>2004 </a:t>
            </a:r>
            <a:r>
              <a:rPr lang="pt-BR" sz="1800" dirty="0" smtClean="0">
                <a:latin typeface="Comic Sans MS" pitchFamily="66" charset="0"/>
              </a:rPr>
              <a:t>– 2006: Irmandade Santa Casa de Misericórdia de São </a:t>
            </a:r>
            <a:r>
              <a:rPr lang="pt-BR" sz="1800" dirty="0" smtClean="0">
                <a:latin typeface="Comic Sans MS" pitchFamily="66" charset="0"/>
              </a:rPr>
              <a:t>Paulo</a:t>
            </a:r>
          </a:p>
          <a:p>
            <a:pPr>
              <a:buNone/>
            </a:pPr>
            <a:endParaRPr lang="pt-BR" sz="1800" dirty="0" smtClean="0"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r>
              <a:rPr lang="pt-BR" sz="1800" b="1" dirty="0" smtClean="0">
                <a:latin typeface="Comic Sans MS" pitchFamily="66" charset="0"/>
              </a:rPr>
              <a:t>APRIMORAMENTO </a:t>
            </a:r>
            <a:r>
              <a:rPr lang="pt-BR" sz="1800" dirty="0" smtClean="0">
                <a:latin typeface="Comic Sans MS" pitchFamily="66" charset="0"/>
              </a:rPr>
              <a:t>em terapia </a:t>
            </a:r>
            <a:r>
              <a:rPr lang="pt-BR" sz="1800" dirty="0" err="1" smtClean="0">
                <a:latin typeface="Comic Sans MS" pitchFamily="66" charset="0"/>
              </a:rPr>
              <a:t>fonoaudiológica</a:t>
            </a:r>
            <a:r>
              <a:rPr lang="pt-BR" sz="1800" dirty="0" smtClean="0">
                <a:latin typeface="Comic Sans MS" pitchFamily="66" charset="0"/>
              </a:rPr>
              <a:t> e Audiologia clínica</a:t>
            </a:r>
          </a:p>
          <a:p>
            <a:pPr>
              <a:buNone/>
            </a:pPr>
            <a:r>
              <a:rPr lang="pt-BR" sz="1800" dirty="0" smtClean="0">
                <a:latin typeface="Comic Sans MS" pitchFamily="66" charset="0"/>
              </a:rPr>
              <a:t>2003 – 2005: Hospital </a:t>
            </a:r>
            <a:r>
              <a:rPr lang="pt-BR" sz="1800" dirty="0" smtClean="0">
                <a:latin typeface="Comic Sans MS" pitchFamily="66" charset="0"/>
              </a:rPr>
              <a:t>do Servidor Público Municipal de São Paulo</a:t>
            </a:r>
          </a:p>
          <a:p>
            <a:pPr>
              <a:buNone/>
            </a:pPr>
            <a:endParaRPr lang="pt-BR" sz="1800" dirty="0" smtClean="0"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pt-BR" sz="1800" dirty="0" smtClean="0">
              <a:solidFill>
                <a:srgbClr val="F084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  <a:p>
            <a:endParaRPr lang="pt-BR" sz="1800" dirty="0" smtClean="0">
              <a:latin typeface="Comic Sans MS" pitchFamily="66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267744" y="1124744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08400"/>
                </a:solidFill>
                <a:latin typeface="Calibri" pitchFamily="34" charset="0"/>
              </a:rPr>
              <a:t>Cintia Gioielli Basso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552" y="2132856"/>
            <a:ext cx="8085584" cy="446469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pt-BR" sz="2800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Trajetória</a:t>
            </a:r>
          </a:p>
          <a:p>
            <a:pPr eaLnBrk="1" hangingPunct="1">
              <a:lnSpc>
                <a:spcPct val="90000"/>
              </a:lnSpc>
              <a:buNone/>
            </a:pPr>
            <a:endParaRPr lang="pt-BR" sz="2800" dirty="0" smtClean="0">
              <a:solidFill>
                <a:srgbClr val="F084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r>
              <a:rPr lang="pt-BR" sz="1800" b="1" dirty="0" smtClean="0">
                <a:latin typeface="Comic Sans MS" pitchFamily="66" charset="0"/>
              </a:rPr>
              <a:t>CONSULTÓRIO PARTICULAR - </a:t>
            </a:r>
            <a:r>
              <a:rPr lang="pt-BR" sz="1800" b="1" dirty="0" smtClean="0">
                <a:latin typeface="Comic Sans MS" pitchFamily="66" charset="0"/>
              </a:rPr>
              <a:t>Atuação clínica </a:t>
            </a:r>
            <a:r>
              <a:rPr lang="pt-BR" sz="1800" b="1" dirty="0" err="1" smtClean="0">
                <a:latin typeface="Comic Sans MS" pitchFamily="66" charset="0"/>
              </a:rPr>
              <a:t>fonoaudiológica</a:t>
            </a:r>
            <a:r>
              <a:rPr lang="pt-BR" sz="1800" b="1" dirty="0" smtClean="0">
                <a:latin typeface="Comic Sans MS" pitchFamily="66" charset="0"/>
              </a:rPr>
              <a:t> / terapia </a:t>
            </a:r>
            <a:r>
              <a:rPr lang="pt-BR" sz="1800" b="1" dirty="0" err="1" smtClean="0">
                <a:latin typeface="Comic Sans MS" pitchFamily="66" charset="0"/>
              </a:rPr>
              <a:t>fonoaudiológica</a:t>
            </a:r>
            <a:r>
              <a:rPr lang="pt-BR" sz="1800" b="1" dirty="0" smtClean="0">
                <a:latin typeface="Comic Sans MS" pitchFamily="66" charset="0"/>
              </a:rPr>
              <a:t> e audiologia clínica.</a:t>
            </a:r>
          </a:p>
          <a:p>
            <a:pPr>
              <a:buNone/>
            </a:pPr>
            <a:r>
              <a:rPr lang="pt-BR" sz="1800" dirty="0" smtClean="0">
                <a:latin typeface="Comic Sans MS" pitchFamily="66" charset="0"/>
              </a:rPr>
              <a:t>2003 – </a:t>
            </a:r>
            <a:r>
              <a:rPr lang="pt-BR" sz="1800" dirty="0" smtClean="0">
                <a:latin typeface="Comic Sans MS" pitchFamily="66" charset="0"/>
              </a:rPr>
              <a:t>2006</a:t>
            </a:r>
          </a:p>
          <a:p>
            <a:pPr>
              <a:buNone/>
            </a:pPr>
            <a:endParaRPr lang="pt-BR" sz="1800" b="1" dirty="0" smtClean="0">
              <a:latin typeface="Comic Sans MS" pitchFamily="66" charset="0"/>
            </a:endParaRPr>
          </a:p>
          <a:p>
            <a:r>
              <a:rPr lang="pt-BR" sz="1800" b="1" dirty="0" smtClean="0">
                <a:latin typeface="Comic Sans MS" pitchFamily="66" charset="0"/>
              </a:rPr>
              <a:t>CENTRO AUDITIVO REXTON – Gerente de Produtos</a:t>
            </a:r>
            <a:endParaRPr lang="pt-BR" sz="1800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pt-BR" sz="1800" dirty="0" smtClean="0">
                <a:latin typeface="Comic Sans MS" pitchFamily="66" charset="0"/>
              </a:rPr>
              <a:t>2006</a:t>
            </a:r>
          </a:p>
          <a:p>
            <a:pPr>
              <a:buNone/>
            </a:pPr>
            <a:endParaRPr lang="pt-BR" sz="1800" b="1" dirty="0" smtClean="0">
              <a:latin typeface="Comic Sans MS" pitchFamily="66" charset="0"/>
            </a:endParaRPr>
          </a:p>
          <a:p>
            <a:r>
              <a:rPr lang="pt-BR" sz="1800" b="1" dirty="0" smtClean="0">
                <a:latin typeface="Comic Sans MS" pitchFamily="66" charset="0"/>
              </a:rPr>
              <a:t>ARGOSY APARELHOS AUDITIVOS – Gerente de Produtos</a:t>
            </a:r>
          </a:p>
          <a:p>
            <a:pPr>
              <a:buNone/>
            </a:pPr>
            <a:r>
              <a:rPr lang="pt-BR" sz="1800" dirty="0" smtClean="0">
                <a:latin typeface="Comic Sans MS" pitchFamily="66" charset="0"/>
              </a:rPr>
              <a:t>2006 – cargo atual</a:t>
            </a:r>
            <a:endParaRPr lang="pt-BR" sz="2800" dirty="0" smtClean="0">
              <a:latin typeface="Calibri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267744" y="1124744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08400"/>
                </a:solidFill>
                <a:latin typeface="Calibri" pitchFamily="34" charset="0"/>
              </a:rPr>
              <a:t>Cintia Gioielli Basso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Cintia Gioielli Basso&amp;#x0D;&amp;#x0A;&amp;#x0D;&amp;#x0A; cintiagb@yahoo.com.br&amp;#x0D;&amp;#x0A;&amp;#x0D;&amp;#x0A;cintia.basso@argosy.com.br&amp;quot;&quot;/&gt;&lt;property id=&quot;20307&quot; value=&quot;258&quot;/&gt;&lt;/object&gt;&lt;object type=&quot;3&quot; unique_id=&quot;10005&quot;&gt;&lt;property id=&quot;20148&quot; value=&quot;5&quot;/&gt;&lt;property id=&quot;20300&quot; value=&quot;Slide 2&quot;/&gt;&lt;property id=&quot;20307&quot; value=&quot;269&quot;/&gt;&lt;/object&gt;&lt;object type=&quot;3&quot; unique_id=&quot;10006&quot;&gt;&lt;property id=&quot;20148&quot; value=&quot;5&quot;/&gt;&lt;property id=&quot;20300&quot; value=&quot;Slide 3&quot;/&gt;&lt;property id=&quot;20307&quot; value=&quot;27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88</Words>
  <Application>Microsoft Office PowerPoint</Application>
  <PresentationFormat>Apresentação na tela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Design padrão</vt:lpstr>
      <vt:lpstr>Cintia Gioielli Basso   cintiagb@yahoo.com.br  cintia.basso@argosy.com.br</vt:lpstr>
      <vt:lpstr>Slide 2</vt:lpstr>
      <vt:lpstr>Slide 3</vt:lpstr>
    </vt:vector>
  </TitlesOfParts>
  <Company>CRC SP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Basso, Cintia</cp:lastModifiedBy>
  <cp:revision>44</cp:revision>
  <dcterms:created xsi:type="dcterms:W3CDTF">2012-10-21T21:21:24Z</dcterms:created>
  <dcterms:modified xsi:type="dcterms:W3CDTF">2012-10-24T16:29:49Z</dcterms:modified>
</cp:coreProperties>
</file>