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6" r:id="rId4"/>
    <p:sldId id="267" r:id="rId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8400"/>
    <a:srgbClr val="05285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188" autoAdjust="0"/>
  </p:normalViewPr>
  <p:slideViewPr>
    <p:cSldViewPr>
      <p:cViewPr>
        <p:scale>
          <a:sx n="60" d="100"/>
          <a:sy n="60" d="100"/>
        </p:scale>
        <p:origin x="-1656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76223-414C-45E1-BB1F-6EA581BD190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ED2A6-D146-499B-A935-08CCBD8A3FC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7C448-5F5F-48CC-A046-B7F7B8FB8EA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E9F1F-9278-45B5-AEA6-B444E2FDC2D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79389-A4E2-4E94-9DEA-0887FCE36D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1F105-040C-432F-A7CC-1253358B18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A64C9-F4FC-4F6E-A2D1-7D4A0F0B81B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EF984-4F27-4A59-8442-8464B0D2E9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AEC38-9861-40CA-B0A9-2C83629850B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93030-6DAA-42F0-B064-8E7F6750A15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42B17-72A7-4355-953D-B693564AFB7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3AC32DA-82DE-497E-B7F2-AAC27861AE4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143000"/>
          </a:xfrm>
        </p:spPr>
        <p:txBody>
          <a:bodyPr/>
          <a:lstStyle/>
          <a:p>
            <a:r>
              <a:rPr lang="pt-BR" dirty="0" smtClean="0"/>
              <a:t>Jaime Luiz Zorzi</a:t>
            </a:r>
            <a:br>
              <a:rPr lang="pt-BR" dirty="0" smtClean="0"/>
            </a:br>
            <a:r>
              <a:rPr lang="pt-BR" dirty="0" smtClean="0"/>
              <a:t>Turma 1976</a:t>
            </a:r>
            <a:endParaRPr lang="pt-BR" dirty="0"/>
          </a:p>
        </p:txBody>
      </p:sp>
      <p:pic>
        <p:nvPicPr>
          <p:cNvPr id="8" name="Espaço Reservado para Conteúdo 7" descr="jaime_outubro_2012_5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843808" y="2708920"/>
            <a:ext cx="3672408" cy="367240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pt-BR" sz="3200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EXPERIÊNCIA PROFISSONAL</a:t>
            </a:r>
            <a:endParaRPr lang="pt-BR" sz="3200" dirty="0">
              <a:solidFill>
                <a:srgbClr val="F08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777283"/>
          </a:xfrm>
        </p:spPr>
        <p:txBody>
          <a:bodyPr/>
          <a:lstStyle/>
          <a:p>
            <a:r>
              <a:rPr lang="pt-BR" sz="2400" dirty="0" smtClean="0"/>
              <a:t>Ex-Professor do Curso de Fonoaudiologia da PUC-SP</a:t>
            </a:r>
          </a:p>
          <a:p>
            <a:r>
              <a:rPr lang="pt-BR" sz="2400" dirty="0" smtClean="0"/>
              <a:t>Ex-professor do Curso de Fonoaudiologia da Santa Casa de São Paulo</a:t>
            </a:r>
          </a:p>
          <a:p>
            <a:r>
              <a:rPr lang="pt-BR" sz="2400" dirty="0" smtClean="0"/>
              <a:t>Ex-Diretor Secretário do </a:t>
            </a:r>
            <a:r>
              <a:rPr lang="pt-BR" sz="2400" dirty="0" err="1" smtClean="0"/>
              <a:t>CRFa</a:t>
            </a:r>
            <a:r>
              <a:rPr lang="pt-BR" sz="2400" dirty="0" smtClean="0"/>
              <a:t> 2</a:t>
            </a:r>
          </a:p>
          <a:p>
            <a:r>
              <a:rPr lang="pt-BR" sz="2400" dirty="0" smtClean="0"/>
              <a:t>Diretor Tesoureiro do CFFa</a:t>
            </a:r>
          </a:p>
          <a:p>
            <a:r>
              <a:rPr lang="pt-BR" sz="2400" dirty="0" smtClean="0"/>
              <a:t>Ex-Diretor Secretário da SBFa</a:t>
            </a:r>
          </a:p>
          <a:p>
            <a:r>
              <a:rPr lang="pt-BR" sz="2400" dirty="0" smtClean="0"/>
              <a:t>Ex- Diretor Científico da SBFa</a:t>
            </a:r>
          </a:p>
          <a:p>
            <a:r>
              <a:rPr lang="pt-BR" sz="2400" dirty="0" smtClean="0"/>
              <a:t>Ex-Presidente da SBFa</a:t>
            </a:r>
          </a:p>
          <a:p>
            <a:r>
              <a:rPr lang="pt-BR" sz="2400" dirty="0" smtClean="0"/>
              <a:t>Diretor do CEFAC – Saúde e Educação</a:t>
            </a:r>
          </a:p>
          <a:p>
            <a:r>
              <a:rPr lang="pt-BR" sz="2400" dirty="0" smtClean="0"/>
              <a:t>Diretor do Instituto CEFAC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pt-BR" sz="3200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Áreas de Atuação</a:t>
            </a:r>
            <a:endParaRPr lang="pt-BR" sz="3200" dirty="0">
              <a:solidFill>
                <a:srgbClr val="F08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777283"/>
          </a:xfrm>
        </p:spPr>
        <p:txBody>
          <a:bodyPr/>
          <a:lstStyle/>
          <a:p>
            <a:r>
              <a:rPr lang="pt-BR" dirty="0" smtClean="0"/>
              <a:t>Linguagem </a:t>
            </a:r>
            <a:r>
              <a:rPr lang="pt-BR" dirty="0" smtClean="0"/>
              <a:t>Oral e Escrita</a:t>
            </a:r>
            <a:endParaRPr lang="pt-BR" dirty="0" smtClean="0"/>
          </a:p>
          <a:p>
            <a:r>
              <a:rPr lang="pt-BR" dirty="0" smtClean="0"/>
              <a:t>Distúrbios </a:t>
            </a:r>
            <a:r>
              <a:rPr lang="pt-BR" dirty="0" smtClean="0"/>
              <a:t>da Aprendizagem</a:t>
            </a:r>
          </a:p>
          <a:p>
            <a:r>
              <a:rPr lang="pt-BR" dirty="0" smtClean="0"/>
              <a:t>Integração Fonoaudiologia-Educação</a:t>
            </a:r>
          </a:p>
          <a:p>
            <a:r>
              <a:rPr lang="pt-BR" dirty="0" smtClean="0"/>
              <a:t>Participação em cerca de 270 palestras e cursos em Congressos e Simpósios, predominantemente na área da Educação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pt-BR" sz="3200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Formação e publicações</a:t>
            </a:r>
            <a:endParaRPr lang="pt-BR" sz="3200" dirty="0">
              <a:solidFill>
                <a:srgbClr val="F08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777283"/>
          </a:xfrm>
        </p:spPr>
        <p:txBody>
          <a:bodyPr/>
          <a:lstStyle/>
          <a:p>
            <a:r>
              <a:rPr lang="pt-BR" sz="2800" dirty="0" smtClean="0"/>
              <a:t>Graduação em Fonoaudiologia – PUC-SP</a:t>
            </a:r>
          </a:p>
          <a:p>
            <a:r>
              <a:rPr lang="pt-BR" sz="2800" dirty="0" smtClean="0"/>
              <a:t>Mestrado em Psicologia Social – USP</a:t>
            </a:r>
          </a:p>
          <a:p>
            <a:r>
              <a:rPr lang="pt-BR" sz="2800" dirty="0" smtClean="0"/>
              <a:t>Mestrado em Distúrbios da Comunicação PUC-SP</a:t>
            </a:r>
          </a:p>
          <a:p>
            <a:r>
              <a:rPr lang="pt-BR" sz="2800" dirty="0" smtClean="0"/>
              <a:t>Doutorado em Educação – UNICAMP</a:t>
            </a:r>
          </a:p>
          <a:p>
            <a:r>
              <a:rPr lang="pt-BR" sz="2800" dirty="0" smtClean="0"/>
              <a:t>22 artigos científicos</a:t>
            </a:r>
          </a:p>
          <a:p>
            <a:r>
              <a:rPr lang="pt-BR" sz="2800" dirty="0" smtClean="0"/>
              <a:t>19 livros</a:t>
            </a:r>
          </a:p>
          <a:p>
            <a:r>
              <a:rPr lang="pt-BR" sz="2800" dirty="0" smtClean="0"/>
              <a:t>36 capítulos de livros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119</Words>
  <Application>Microsoft Office PowerPoint</Application>
  <PresentationFormat>Apresentação na tela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Design padrão</vt:lpstr>
      <vt:lpstr>Jaime Luiz Zorzi Turma 1976</vt:lpstr>
      <vt:lpstr>EXPERIÊNCIA PROFISSONAL</vt:lpstr>
      <vt:lpstr>Áreas de Atuação</vt:lpstr>
      <vt:lpstr>Formação e publicações</vt:lpstr>
    </vt:vector>
  </TitlesOfParts>
  <Company>CRC SP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Jaime</cp:lastModifiedBy>
  <cp:revision>20</cp:revision>
  <dcterms:created xsi:type="dcterms:W3CDTF">2011-08-17T20:46:47Z</dcterms:created>
  <dcterms:modified xsi:type="dcterms:W3CDTF">2012-10-22T18:37:07Z</dcterms:modified>
</cp:coreProperties>
</file>