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90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1B3C24-6BA2-4CC7-B525-0E708490AE79}" type="datetimeFigureOut">
              <a:rPr lang="pt-BR" smtClean="0"/>
              <a:t>24/10/2012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52F9E9-8EAB-4C34-A2D5-A8EF04F1D7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4675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12AED86-355C-4BA1-9ED0-E1AAD9B471CE}" type="datetime1">
              <a:rPr lang="pt-BR" smtClean="0"/>
              <a:t>24/10/2012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pt-BR" smtClean="0"/>
              <a:t>Fonoaudiologia PUC-SP: 50 anos ! Kathryn Harrison</a:t>
            </a:r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47A874-57A0-413A-8036-6936A676798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57D664-E9D6-4CE6-B215-21D74B73F254}" type="datetime1">
              <a:rPr lang="pt-BR" smtClean="0"/>
              <a:t>24/10/2012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pt-BR" smtClean="0"/>
              <a:t>Fonoaudiologia PUC-SP: 50 anos ! Kathryn Harrison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47A874-57A0-413A-8036-6936A676798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CCD78C-6336-4315-BA84-18B0EF24DB08}" type="datetime1">
              <a:rPr lang="pt-BR" smtClean="0"/>
              <a:t>24/10/2012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pt-BR" smtClean="0"/>
              <a:t>Fonoaudiologia PUC-SP: 50 anos ! Kathryn Harrison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47A874-57A0-413A-8036-6936A676798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4FE0D3-C8CD-4297-8879-3A35115EE53E}" type="datetime1">
              <a:rPr lang="pt-BR" smtClean="0"/>
              <a:t>24/10/2012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pt-BR" smtClean="0"/>
              <a:t>Fonoaudiologia PUC-SP: 50 anos ! Kathryn Harrison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47A874-57A0-413A-8036-6936A676798D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4042E0-5663-4DE3-8E7F-EC2531A4CAA9}" type="datetime1">
              <a:rPr lang="pt-BR" smtClean="0"/>
              <a:t>24/10/2012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pt-BR" smtClean="0"/>
              <a:t>Fonoaudiologia PUC-SP: 50 anos ! Kathryn Harrison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47A874-57A0-413A-8036-6936A676798D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B60A49-B760-4069-BBF2-C1C4F6AB94A1}" type="datetime1">
              <a:rPr lang="pt-BR" smtClean="0"/>
              <a:t>24/10/2012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pt-BR" smtClean="0"/>
              <a:t>Fonoaudiologia PUC-SP: 50 anos ! Kathryn Harrison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47A874-57A0-413A-8036-6936A676798D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EC9716-D09F-4335-A327-4C293AD82D7C}" type="datetime1">
              <a:rPr lang="pt-BR" smtClean="0"/>
              <a:t>24/10/2012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pt-BR" smtClean="0"/>
              <a:t>Fonoaudiologia PUC-SP: 50 anos ! Kathryn Harrison</a:t>
            </a: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47A874-57A0-413A-8036-6936A676798D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FCCFF7-3A58-4FDB-B571-B942FFF61D75}" type="datetime1">
              <a:rPr lang="pt-BR" smtClean="0"/>
              <a:t>24/10/2012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pt-BR" smtClean="0"/>
              <a:t>Fonoaudiologia PUC-SP: 50 anos ! Kathryn Harrison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47A874-57A0-413A-8036-6936A676798D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DF4429-D947-4560-AFEC-796B9105001E}" type="datetime1">
              <a:rPr lang="pt-BR" smtClean="0"/>
              <a:t>24/10/2012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pt-BR" smtClean="0"/>
              <a:t>Fonoaudiologia PUC-SP: 50 anos ! Kathryn Harrison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47A874-57A0-413A-8036-6936A676798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223E1C4-B9D5-4732-8812-FA9E076C18DF}" type="datetime1">
              <a:rPr lang="pt-BR" smtClean="0"/>
              <a:t>24/10/2012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pt-BR" smtClean="0"/>
              <a:t>Fonoaudiologia PUC-SP: 50 anos ! Kathryn Harrison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47A874-57A0-413A-8036-6936A676798D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1499D58-2149-42A6-8B7D-0AB7B5B79FDA}" type="datetime1">
              <a:rPr lang="pt-BR" smtClean="0"/>
              <a:t>24/10/2012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pt-BR" smtClean="0"/>
              <a:t>Fonoaudiologia PUC-SP: 50 anos ! Kathryn Harrison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47A874-57A0-413A-8036-6936A676798D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60D9FB0-2FBB-43F7-9921-28037EF36A6D}" type="datetime1">
              <a:rPr lang="pt-BR" smtClean="0"/>
              <a:t>24/10/2012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pt-BR" smtClean="0"/>
              <a:t>Fonoaudiologia PUC-SP: 50 anos ! Kathryn Harrison</a:t>
            </a:r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47A874-57A0-413A-8036-6936A676798D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Fonoaudiologia</a:t>
            </a:r>
            <a:br>
              <a:rPr lang="pt-BR" dirty="0" smtClean="0">
                <a:latin typeface="Times New Roman" pitchFamily="18" charset="0"/>
                <a:cs typeface="Times New Roman" pitchFamily="18" charset="0"/>
              </a:rPr>
            </a:b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50 anos! 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3611606"/>
            <a:ext cx="7772400" cy="1401569"/>
          </a:xfrm>
        </p:spPr>
        <p:txBody>
          <a:bodyPr>
            <a:normAutofit lnSpcReduction="10000"/>
          </a:bodyPr>
          <a:lstStyle/>
          <a:p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Pontifícia Universidade Católica de São Paulo</a:t>
            </a:r>
          </a:p>
          <a:p>
            <a:endParaRPr lang="pt-BR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b="1" dirty="0" err="1" smtClean="0">
                <a:latin typeface="Times New Roman" pitchFamily="18" charset="0"/>
                <a:cs typeface="Times New Roman" pitchFamily="18" charset="0"/>
              </a:rPr>
              <a:t>Kathryn</a:t>
            </a: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 M. P. Harrison</a:t>
            </a:r>
            <a:endParaRPr lang="pt-BR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Imagem 9" descr="logo_pucs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3620932"/>
            <a:ext cx="695068" cy="1176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830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Fono</a:t>
            </a:r>
            <a:r>
              <a:rPr lang="pt-BR" dirty="0" smtClean="0"/>
              <a:t>... </a:t>
            </a:r>
          </a:p>
          <a:p>
            <a:r>
              <a:rPr lang="pt-BR" dirty="0" err="1" smtClean="0"/>
              <a:t>Foni</a:t>
            </a:r>
            <a:r>
              <a:rPr lang="pt-BR" dirty="0" smtClean="0"/>
              <a:t>... o que?</a:t>
            </a:r>
          </a:p>
          <a:p>
            <a:endParaRPr lang="pt-BR" dirty="0" smtClean="0"/>
          </a:p>
          <a:p>
            <a:r>
              <a:rPr lang="pt-BR" dirty="0" smtClean="0"/>
              <a:t>A batalha pelo reconhecimento da profissão depois da formatura</a:t>
            </a:r>
          </a:p>
          <a:p>
            <a:endParaRPr lang="pt-BR" dirty="0"/>
          </a:p>
          <a:p>
            <a:pPr marL="109728" indent="0">
              <a:buNone/>
            </a:pPr>
            <a:r>
              <a:rPr lang="pt-BR" dirty="0" smtClean="0"/>
              <a:t>... e ainda hoje</a:t>
            </a:r>
            <a:endParaRPr lang="pt-BR" dirty="0"/>
          </a:p>
          <a:p>
            <a:endParaRPr lang="pt-BR" dirty="0" smtClean="0"/>
          </a:p>
          <a:p>
            <a:pPr marL="109728" indent="0">
              <a:buNone/>
            </a:pPr>
            <a:r>
              <a:rPr lang="pt-BR" dirty="0" smtClean="0">
                <a:sym typeface="Wingdings" pitchFamily="2" charset="2"/>
              </a:rPr>
              <a:t> </a:t>
            </a:r>
            <a:r>
              <a:rPr lang="pt-BR" dirty="0">
                <a:sym typeface="Wingdings" pitchFamily="2" charset="2"/>
              </a:rPr>
              <a:t>e</a:t>
            </a:r>
            <a:r>
              <a:rPr lang="pt-BR" dirty="0" smtClean="0">
                <a:sym typeface="Wingdings" pitchFamily="2" charset="2"/>
              </a:rPr>
              <a:t> sempre batalhando por ela</a:t>
            </a:r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Os primeiros anos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Fonoaudiologia PUC-SP: 50 anos ! </a:t>
            </a:r>
            <a:r>
              <a:rPr lang="pt-BR" dirty="0" err="1" smtClean="0"/>
              <a:t>Kathryn</a:t>
            </a:r>
            <a:r>
              <a:rPr lang="pt-BR" dirty="0" smtClean="0"/>
              <a:t> Harrison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230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O início </a:t>
            </a:r>
            <a:r>
              <a:rPr lang="pt-BR" dirty="0" smtClean="0"/>
              <a:t>longe </a:t>
            </a:r>
            <a:r>
              <a:rPr lang="pt-BR" dirty="0"/>
              <a:t>de São </a:t>
            </a:r>
            <a:r>
              <a:rPr lang="pt-BR" dirty="0" smtClean="0"/>
              <a:t>Paulo</a:t>
            </a:r>
          </a:p>
          <a:p>
            <a:endParaRPr lang="pt-BR" dirty="0" smtClean="0"/>
          </a:p>
          <a:p>
            <a:pPr>
              <a:buFont typeface="Wingdings"/>
              <a:buChar char="à"/>
            </a:pPr>
            <a:r>
              <a:rPr lang="pt-BR" dirty="0" smtClean="0"/>
              <a:t>Campina Grande, Paraíba</a:t>
            </a:r>
          </a:p>
          <a:p>
            <a:pPr lvl="1">
              <a:buFont typeface="Wingdings"/>
              <a:buChar char="à"/>
            </a:pPr>
            <a:r>
              <a:rPr lang="pt-BR" dirty="0" smtClean="0"/>
              <a:t> desbravando fronteiras </a:t>
            </a:r>
          </a:p>
          <a:p>
            <a:pPr lvl="1">
              <a:buFont typeface="Wingdings"/>
              <a:buChar char="à"/>
            </a:pPr>
            <a:r>
              <a:rPr lang="pt-BR" dirty="0" smtClean="0"/>
              <a:t> com </a:t>
            </a:r>
            <a:r>
              <a:rPr lang="pt-BR" dirty="0" smtClean="0"/>
              <a:t>todo </a:t>
            </a:r>
            <a:r>
              <a:rPr lang="pt-BR" dirty="0" smtClean="0"/>
              <a:t>apoio dos professores e supervisores </a:t>
            </a:r>
          </a:p>
          <a:p>
            <a:endParaRPr lang="pt-BR" dirty="0"/>
          </a:p>
          <a:p>
            <a:r>
              <a:rPr lang="pt-BR" dirty="0" smtClean="0"/>
              <a:t>Tudo por fazer</a:t>
            </a:r>
          </a:p>
          <a:p>
            <a:endParaRPr lang="pt-BR" dirty="0"/>
          </a:p>
          <a:p>
            <a:r>
              <a:rPr lang="pt-BR" dirty="0" smtClean="0"/>
              <a:t>Tudo a explicar, em todas as ocasiões</a:t>
            </a:r>
            <a:endParaRPr lang="pt-BR" dirty="0"/>
          </a:p>
          <a:p>
            <a:pPr lvl="1"/>
            <a:r>
              <a:rPr lang="pt-BR" dirty="0" smtClean="0"/>
              <a:t>Rádio, TV, Rotary, escolas...</a:t>
            </a:r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Fonoaudiologia PUC-SP: 50 anos ! Kathryn Harrison</a:t>
            </a:r>
            <a:endParaRPr lang="pt-BR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Onde?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928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Atuando sempre </a:t>
            </a:r>
          </a:p>
          <a:p>
            <a:pPr lvl="1"/>
            <a:endParaRPr lang="pt-BR" dirty="0" smtClean="0"/>
          </a:p>
          <a:p>
            <a:pPr lvl="1"/>
            <a:r>
              <a:rPr lang="pt-BR" dirty="0"/>
              <a:t>n</a:t>
            </a:r>
            <a:r>
              <a:rPr lang="pt-BR" dirty="0" smtClean="0"/>
              <a:t>a </a:t>
            </a:r>
            <a:r>
              <a:rPr lang="pt-BR" dirty="0" err="1" smtClean="0"/>
              <a:t>Audiologia</a:t>
            </a:r>
            <a:r>
              <a:rPr lang="pt-BR" dirty="0" smtClean="0"/>
              <a:t> </a:t>
            </a:r>
            <a:r>
              <a:rPr lang="pt-BR" dirty="0" smtClean="0"/>
              <a:t>Clínica</a:t>
            </a:r>
          </a:p>
          <a:p>
            <a:pPr lvl="1"/>
            <a:endParaRPr lang="pt-BR" dirty="0" smtClean="0"/>
          </a:p>
          <a:p>
            <a:pPr lvl="1"/>
            <a:r>
              <a:rPr lang="pt-BR" dirty="0" smtClean="0"/>
              <a:t>na </a:t>
            </a:r>
            <a:r>
              <a:rPr lang="pt-BR" dirty="0" smtClean="0"/>
              <a:t>clínica geral em fonoaudiologia</a:t>
            </a:r>
          </a:p>
          <a:p>
            <a:pPr lvl="1"/>
            <a:endParaRPr lang="pt-BR" dirty="0"/>
          </a:p>
          <a:p>
            <a:pPr lvl="1"/>
            <a:r>
              <a:rPr lang="pt-BR" dirty="0" smtClean="0"/>
              <a:t>na universidade</a:t>
            </a:r>
          </a:p>
          <a:p>
            <a:pPr lvl="2"/>
            <a:r>
              <a:rPr lang="pt-BR" dirty="0" smtClean="0"/>
              <a:t>Universidade Federal da Paraíba</a:t>
            </a:r>
          </a:p>
          <a:p>
            <a:pPr lvl="2"/>
            <a:r>
              <a:rPr lang="pt-BR" dirty="0" smtClean="0"/>
              <a:t>PUC-SP</a:t>
            </a:r>
            <a:endParaRPr lang="pt-BR" dirty="0" smtClean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Fonoaudiologia PUC-SP: 50 anos ! Kathryn Harrison</a:t>
            </a:r>
            <a:endParaRPr lang="pt-BR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percurso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2317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Com </a:t>
            </a:r>
            <a:r>
              <a:rPr lang="pt-BR" smtClean="0"/>
              <a:t>algumas companheiras...</a:t>
            </a:r>
            <a:endParaRPr lang="pt-BR" dirty="0" smtClean="0"/>
          </a:p>
          <a:p>
            <a:pPr lvl="1"/>
            <a:endParaRPr lang="pt-BR" dirty="0" smtClean="0"/>
          </a:p>
          <a:p>
            <a:r>
              <a:rPr lang="pt-BR" dirty="0" smtClean="0"/>
              <a:t>do </a:t>
            </a:r>
            <a:r>
              <a:rPr lang="pt-BR" dirty="0" err="1" smtClean="0"/>
              <a:t>oralismo</a:t>
            </a:r>
            <a:endParaRPr lang="pt-BR" dirty="0" smtClean="0"/>
          </a:p>
          <a:p>
            <a:pPr lvl="1"/>
            <a:endParaRPr lang="pt-BR" dirty="0" smtClean="0"/>
          </a:p>
          <a:p>
            <a:r>
              <a:rPr lang="pt-BR" dirty="0" smtClean="0"/>
              <a:t>à </a:t>
            </a:r>
            <a:r>
              <a:rPr lang="pt-BR" dirty="0"/>
              <a:t>Comunicação </a:t>
            </a:r>
            <a:r>
              <a:rPr lang="pt-BR" dirty="0" smtClean="0"/>
              <a:t>Total</a:t>
            </a:r>
          </a:p>
          <a:p>
            <a:pPr lvl="1"/>
            <a:endParaRPr lang="pt-BR" dirty="0"/>
          </a:p>
          <a:p>
            <a:r>
              <a:rPr lang="pt-BR" dirty="0" smtClean="0"/>
              <a:t>ao </a:t>
            </a:r>
            <a:r>
              <a:rPr lang="pt-BR" dirty="0"/>
              <a:t>bilinguismo na educação e na clínica de fonoaudiologia com </a:t>
            </a:r>
            <a:r>
              <a:rPr lang="pt-BR" dirty="0" smtClean="0"/>
              <a:t>surdos</a:t>
            </a:r>
          </a:p>
          <a:p>
            <a:pPr lvl="1"/>
            <a:r>
              <a:rPr lang="pt-BR" dirty="0"/>
              <a:t>o</a:t>
            </a:r>
            <a:r>
              <a:rPr lang="pt-BR" dirty="0" smtClean="0"/>
              <a:t>s companheiros de jornada</a:t>
            </a:r>
          </a:p>
          <a:p>
            <a:pPr lvl="2"/>
            <a:r>
              <a:rPr lang="pt-BR" dirty="0" smtClean="0"/>
              <a:t>Surdos</a:t>
            </a:r>
          </a:p>
          <a:p>
            <a:pPr lvl="2"/>
            <a:r>
              <a:rPr lang="pt-BR" dirty="0" smtClean="0"/>
              <a:t>ex-alunos e professoras da </a:t>
            </a:r>
            <a:r>
              <a:rPr lang="pt-BR" dirty="0" err="1" smtClean="0"/>
              <a:t>UFPb</a:t>
            </a:r>
            <a:r>
              <a:rPr lang="pt-BR" dirty="0" smtClean="0"/>
              <a:t> e da PUC-SP</a:t>
            </a:r>
          </a:p>
          <a:p>
            <a:pPr lvl="2"/>
            <a:r>
              <a:rPr lang="pt-BR" dirty="0" smtClean="0"/>
              <a:t>Professores de surdos</a:t>
            </a:r>
          </a:p>
          <a:p>
            <a:pPr lvl="2"/>
            <a:r>
              <a:rPr lang="pt-BR" dirty="0" smtClean="0"/>
              <a:t>intérpretes</a:t>
            </a:r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Fonoaudiologia PUC-SP: 50 anos ! Kathryn Harrison</a:t>
            </a:r>
            <a:endParaRPr lang="pt-BR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 </a:t>
            </a:r>
            <a:r>
              <a:rPr lang="pt-BR" dirty="0"/>
              <a:t>clínica na surdez: um longo caminho</a:t>
            </a:r>
            <a:r>
              <a:rPr lang="pt-BR" dirty="0" smtClean="0"/>
              <a:t>!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30803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Carreira </a:t>
            </a:r>
            <a:r>
              <a:rPr lang="pt-BR" dirty="0"/>
              <a:t>universitária na </a:t>
            </a:r>
            <a:r>
              <a:rPr lang="pt-BR" dirty="0" smtClean="0"/>
              <a:t>PUC-SP</a:t>
            </a:r>
          </a:p>
          <a:p>
            <a:pPr lvl="1"/>
            <a:r>
              <a:rPr lang="pt-BR" dirty="0" smtClean="0"/>
              <a:t>Professora na disciplina ‘</a:t>
            </a:r>
            <a:r>
              <a:rPr lang="pt-BR" dirty="0" err="1" smtClean="0"/>
              <a:t>Audiologia</a:t>
            </a:r>
            <a:r>
              <a:rPr lang="pt-BR" dirty="0" smtClean="0"/>
              <a:t> Clínica’</a:t>
            </a:r>
          </a:p>
          <a:p>
            <a:pPr lvl="1"/>
            <a:r>
              <a:rPr lang="pt-BR" dirty="0" smtClean="0"/>
              <a:t>Mestrado em Distúrbios da Comunicação</a:t>
            </a:r>
          </a:p>
          <a:p>
            <a:pPr lvl="1"/>
            <a:r>
              <a:rPr lang="pt-BR" dirty="0" smtClean="0"/>
              <a:t>Doutorado na Linguística Aplicada e Estudos da Linguagem</a:t>
            </a:r>
            <a:endParaRPr lang="pt-BR" dirty="0"/>
          </a:p>
          <a:p>
            <a:r>
              <a:rPr lang="pt-BR" dirty="0" smtClean="0"/>
              <a:t>Na </a:t>
            </a:r>
            <a:r>
              <a:rPr lang="pt-BR" dirty="0" err="1" smtClean="0"/>
              <a:t>Unimep</a:t>
            </a:r>
            <a:endParaRPr lang="pt-BR" dirty="0" smtClean="0"/>
          </a:p>
          <a:p>
            <a:pPr lvl="1"/>
            <a:r>
              <a:rPr lang="pt-BR" dirty="0" smtClean="0"/>
              <a:t>Curso de Formação de Intérpretes de Libras</a:t>
            </a:r>
          </a:p>
          <a:p>
            <a:r>
              <a:rPr lang="pt-BR" dirty="0" smtClean="0"/>
              <a:t>Na </a:t>
            </a:r>
            <a:r>
              <a:rPr lang="pt-BR" dirty="0" err="1" smtClean="0"/>
              <a:t>Derdic</a:t>
            </a:r>
            <a:r>
              <a:rPr lang="pt-BR" dirty="0" smtClean="0"/>
              <a:t>/PUC-SP</a:t>
            </a:r>
          </a:p>
          <a:p>
            <a:pPr lvl="1"/>
            <a:r>
              <a:rPr lang="pt-BR" dirty="0" smtClean="0"/>
              <a:t>Direção da Clínica de Audição, Voz e Linguagem Prof. Dr. Mauro Spinelli</a:t>
            </a:r>
          </a:p>
          <a:p>
            <a:pPr lvl="1"/>
            <a:r>
              <a:rPr lang="pt-BR" dirty="0" smtClean="0"/>
              <a:t>Fonoaudióloga no Serviço de Atendimento Bilíngue</a:t>
            </a:r>
            <a:endParaRPr lang="pt-BR" dirty="0"/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Fonoaudiologia PUC-SP: 50 anos ! Kathryn Harrison</a:t>
            </a:r>
            <a:endParaRPr lang="pt-BR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De volta a Sampa</a:t>
            </a:r>
            <a:br>
              <a:rPr lang="pt-BR" dirty="0" smtClean="0"/>
            </a:br>
            <a:r>
              <a:rPr lang="pt-BR" dirty="0" smtClean="0"/>
              <a:t>Legítima </a:t>
            </a:r>
            <a:r>
              <a:rPr lang="pt-BR" dirty="0"/>
              <a:t>filha da PUC!</a:t>
            </a:r>
          </a:p>
        </p:txBody>
      </p:sp>
    </p:spTree>
    <p:extLst>
      <p:ext uri="{BB962C8B-B14F-4D97-AF65-F5344CB8AC3E}">
        <p14:creationId xmlns:p14="http://schemas.microsoft.com/office/powerpoint/2010/main" val="4021479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sz="3600" b="1" dirty="0" smtClean="0"/>
              <a:t>Continuar a batalha</a:t>
            </a:r>
          </a:p>
          <a:p>
            <a:r>
              <a:rPr lang="pt-BR" dirty="0" smtClean="0"/>
              <a:t>pela profissão</a:t>
            </a:r>
          </a:p>
          <a:p>
            <a:endParaRPr lang="pt-BR" dirty="0"/>
          </a:p>
          <a:p>
            <a:r>
              <a:rPr lang="pt-BR" dirty="0" smtClean="0"/>
              <a:t>pelo curso</a:t>
            </a:r>
          </a:p>
          <a:p>
            <a:endParaRPr lang="pt-BR" dirty="0"/>
          </a:p>
          <a:p>
            <a:r>
              <a:rPr lang="pt-BR" dirty="0" smtClean="0"/>
              <a:t>Por uma inclusão responsável</a:t>
            </a:r>
          </a:p>
          <a:p>
            <a:pPr marL="109728" indent="0">
              <a:buNone/>
            </a:pPr>
            <a:endParaRPr lang="pt-BR" dirty="0"/>
          </a:p>
          <a:p>
            <a:pPr>
              <a:buFont typeface="Wingdings"/>
              <a:buChar char="à"/>
            </a:pPr>
            <a:r>
              <a:rPr lang="pt-BR" sz="3200" b="1" dirty="0" smtClean="0"/>
              <a:t>Muita luta pela frente!</a:t>
            </a:r>
          </a:p>
          <a:p>
            <a:pPr>
              <a:buFont typeface="Wingdings"/>
              <a:buChar char="à"/>
            </a:pPr>
            <a:r>
              <a:rPr lang="pt-BR" sz="3200" b="1" dirty="0" smtClean="0"/>
              <a:t> Com os amigos e parceiros construídos nesse caminho!</a:t>
            </a:r>
            <a:endParaRPr lang="pt-BR" sz="3200" b="1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Fonoaudiologia PUC-SP: 50 anos ! Kathryn Harrison</a:t>
            </a:r>
            <a:endParaRPr lang="pt-BR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Para o futuro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202166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280</TotalTime>
  <Words>286</Words>
  <Application>Microsoft Office PowerPoint</Application>
  <PresentationFormat>Apresentação na tela (4:3)</PresentationFormat>
  <Paragraphs>73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Concurso</vt:lpstr>
      <vt:lpstr>Fonoaudiologia 50 anos! </vt:lpstr>
      <vt:lpstr>Os primeiros anos</vt:lpstr>
      <vt:lpstr>Onde?</vt:lpstr>
      <vt:lpstr>O percurso</vt:lpstr>
      <vt:lpstr>A clínica na surdez: um longo caminho!</vt:lpstr>
      <vt:lpstr>De volta a Sampa Legítima filha da PUC!</vt:lpstr>
      <vt:lpstr>Para o futuro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Fonoaudiologia 50 anos! </dc:title>
  <dc:creator>Kathy</dc:creator>
  <cp:lastModifiedBy>Kathy</cp:lastModifiedBy>
  <cp:revision>21</cp:revision>
  <dcterms:created xsi:type="dcterms:W3CDTF">2012-10-23T22:53:46Z</dcterms:created>
  <dcterms:modified xsi:type="dcterms:W3CDTF">2012-10-24T19:14:36Z</dcterms:modified>
</cp:coreProperties>
</file>