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0" r:id="rId4"/>
  </p:sldIdLst>
  <p:sldSz cx="9144000" cy="6858000" type="screen4x3"/>
  <p:notesSz cx="6858000" cy="9144000"/>
  <p:custDataLst>
    <p:tags r:id="rId5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12B413-CFD8-49F4-BA33-13616400A0F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D0F70-34BD-4815-BEB7-26928D550AC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96F4D8-6197-484A-97FA-853CF49019F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54DB6C-C426-4792-908C-006D2FE6DE9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B8D75B-FF2A-4622-8E92-84579673160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6C348-614E-4975-928C-21EED19FD7B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0253DB-D222-4DA4-A899-396EA02A03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247D8-3497-43E2-BF31-5A4B9408362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BFA764-962A-4DE4-B71B-511DF1B9D0D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F66B5-F291-4759-A81C-68B96B4BA4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3EA20-C8E8-4435-9DE1-545E83F8927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B6CF58-7956-4296-9166-86B4F5CD2E1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aauer@yahoo.com.br" TargetMode="External"/><Relationship Id="rId2" Type="http://schemas.openxmlformats.org/officeDocument/2006/relationships/hyperlink" Target="mailto:lia.hoshii@phonak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560" y="2924944"/>
            <a:ext cx="4572000" cy="1470025"/>
          </a:xfrm>
        </p:spPr>
        <p:txBody>
          <a:bodyPr/>
          <a:lstStyle/>
          <a:p>
            <a:pPr eaLnBrk="1" hangingPunct="1"/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Lia Auer </a:t>
            </a: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Hoshii</a:t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 </a:t>
            </a: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  <a:hlinkClick r:id="rId2"/>
              </a:rPr>
              <a:t>lia.hoshii@phonak.com</a:t>
            </a: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1000" dirty="0" smtClean="0">
                <a:solidFill>
                  <a:srgbClr val="F08400"/>
                </a:solidFill>
                <a:latin typeface="Calibri" pitchFamily="34" charset="0"/>
              </a:rPr>
              <a:t>.</a:t>
            </a: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  <a:hlinkClick r:id="rId3"/>
              </a:rPr>
              <a:t>liaauer@yahoo.com.br</a:t>
            </a: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endParaRPr lang="pt-BR" sz="3200" dirty="0" smtClean="0">
              <a:solidFill>
                <a:srgbClr val="F08400"/>
              </a:solidFill>
              <a:latin typeface="Calibri" pitchFamily="34" charset="0"/>
            </a:endParaRPr>
          </a:p>
        </p:txBody>
      </p:sp>
      <p:pic>
        <p:nvPicPr>
          <p:cNvPr id="4" name="Imagem 3" descr="iLear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08104" y="1700808"/>
            <a:ext cx="2592288" cy="41830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8"/>
            <a:ext cx="8229600" cy="3816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BR" sz="28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10 anos de formada na PUC-SP em Dez/2012</a:t>
            </a:r>
          </a:p>
          <a:p>
            <a:pPr eaLnBrk="1" hangingPunct="1">
              <a:buFontTx/>
              <a:buNone/>
            </a:pPr>
            <a:endParaRPr lang="pt-BR" sz="2800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Graduação em </a:t>
            </a: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Fonoaudiologia PUC-SP: </a:t>
            </a:r>
            <a:r>
              <a:rPr lang="pt-BR" sz="2800" dirty="0" smtClean="0">
                <a:latin typeface="Calibri" pitchFamily="34" charset="0"/>
              </a:rPr>
              <a:t>1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999-2002</a:t>
            </a:r>
          </a:p>
          <a:p>
            <a:pPr eaLnBrk="1" hangingPunct="1">
              <a:buNone/>
            </a:pPr>
            <a:endParaRPr lang="pt-BR" sz="105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Especialista em Audiologia Santa Casa SP: 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2003-2005</a:t>
            </a:r>
          </a:p>
          <a:p>
            <a:pPr eaLnBrk="1" hangingPunct="1">
              <a:buNone/>
            </a:pPr>
            <a:endParaRPr lang="pt-BR" sz="105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buFontTx/>
              <a:buNone/>
            </a:pPr>
            <a:r>
              <a:rPr lang="pt-BR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Mestrado em Fonoaudiologia PUC-SP: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2008-2010</a:t>
            </a:r>
            <a:endParaRPr lang="pt-BR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buFontTx/>
              <a:buNone/>
            </a:pPr>
            <a:endParaRPr lang="pt-BR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buFontTx/>
              <a:buNone/>
            </a:pPr>
            <a:endParaRPr lang="pt-BR" sz="2000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endParaRPr lang="pt-BR" dirty="0" smtClean="0">
              <a:latin typeface="Calibri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67744" y="1124744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08400"/>
                </a:solidFill>
                <a:latin typeface="Calibri" pitchFamily="34" charset="0"/>
              </a:rPr>
              <a:t>Lia Auer Hoshii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772816"/>
            <a:ext cx="8229600" cy="4680719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pt-BR" dirty="0" smtClean="0">
                <a:solidFill>
                  <a:srgbClr val="F08400"/>
                </a:solidFill>
                <a:latin typeface="Calibri" pitchFamily="34" charset="0"/>
              </a:rPr>
              <a:t>Trajetória</a:t>
            </a:r>
            <a:endParaRPr lang="pt-BR" sz="1800" dirty="0" smtClean="0">
              <a:solidFill>
                <a:srgbClr val="F08400"/>
              </a:solidFill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0840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Atuação clínica na área de Audiologia Educacional (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ATEAL</a:t>
            </a:r>
            <a:r>
              <a:rPr lang="pt-BR" sz="2400" dirty="0" smtClean="0">
                <a:latin typeface="Calibri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pt-BR" sz="12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Atuação clínica no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Centro Auditivo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Phonak</a:t>
            </a:r>
          </a:p>
          <a:p>
            <a:pPr>
              <a:lnSpc>
                <a:spcPct val="90000"/>
              </a:lnSpc>
            </a:pPr>
            <a:endParaRPr lang="pt-BR" sz="12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Atuação no Departamento técnico da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Phonak</a:t>
            </a:r>
            <a:r>
              <a:rPr lang="pt-BR" sz="2400" dirty="0" smtClean="0">
                <a:latin typeface="Calibri" pitchFamily="34" charset="0"/>
              </a:rPr>
              <a:t> do Brasil – na área do Controle de </a:t>
            </a:r>
            <a:r>
              <a:rPr lang="pt-BR" sz="2400" dirty="0" smtClean="0">
                <a:latin typeface="Calibri" pitchFamily="34" charset="0"/>
              </a:rPr>
              <a:t>Qualidade</a:t>
            </a:r>
          </a:p>
          <a:p>
            <a:pPr>
              <a:lnSpc>
                <a:spcPct val="90000"/>
              </a:lnSpc>
            </a:pPr>
            <a:endParaRPr lang="pt-BR" sz="12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pt-BR" sz="2400" dirty="0" smtClean="0">
                <a:latin typeface="Calibri" pitchFamily="34" charset="0"/>
              </a:rPr>
              <a:t>Gerente de Produtos (Aparelhos Auditivos) – 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Phonak do Brasil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2800" dirty="0" smtClean="0">
              <a:latin typeface="Calibri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627784" y="980728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08400"/>
                </a:solidFill>
                <a:latin typeface="Calibri" pitchFamily="34" charset="0"/>
              </a:rPr>
              <a:t>Lia Auer Hoshii</a:t>
            </a:r>
            <a:endParaRPr lang="pt-BR" dirty="0"/>
          </a:p>
        </p:txBody>
      </p:sp>
      <p:pic>
        <p:nvPicPr>
          <p:cNvPr id="4" name="Imagem 3" descr="logo_fundo_branco_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6021288"/>
            <a:ext cx="1512168" cy="6030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ia Auer Hoshii&amp;#x0D;&amp;#x0A;&amp;#x0D;&amp;#x0A; lia.hoshii@phonak.com&amp;#x0D;&amp;#x0A;.&amp;#x0D;&amp;#x0A;liaauer@yahoo.com.br&amp;#x0D;&amp;#x0A;&amp;quot;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69&quot;/&gt;&lt;/object&gt;&lt;object type=&quot;3&quot; unique_id=&quot;10006&quot;&gt;&lt;property id=&quot;20148&quot; value=&quot;5&quot;/&gt;&lt;property id=&quot;20300&quot; value=&quot;Slide 3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80</Words>
  <Application>Microsoft Office PowerPoint</Application>
  <PresentationFormat>Apresentação na tela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Design padrão</vt:lpstr>
      <vt:lpstr>Lia Auer Hoshii   lia.hoshii@phonak.com . liaauer@yahoo.com.br </vt:lpstr>
      <vt:lpstr>Slide 2</vt:lpstr>
      <vt:lpstr>Slide 3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63lhoshii</cp:lastModifiedBy>
  <cp:revision>39</cp:revision>
  <dcterms:created xsi:type="dcterms:W3CDTF">2012-10-21T21:21:24Z</dcterms:created>
  <dcterms:modified xsi:type="dcterms:W3CDTF">2012-10-24T00:31:49Z</dcterms:modified>
</cp:coreProperties>
</file>