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65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432" y="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aura Wey\Documents\Dell WebCam Central\Capturar fotos\121023-1451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12776"/>
            <a:ext cx="3264363" cy="244827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755576" y="1916832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6"/>
                </a:solidFill>
              </a:rPr>
              <a:t>MARIA LAURA WEY MÄRTZ</a:t>
            </a:r>
            <a:endParaRPr lang="pt-BR" sz="2000" b="1" dirty="0">
              <a:solidFill>
                <a:schemeClr val="accent6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83568" y="4149080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6"/>
                </a:solidFill>
              </a:rPr>
              <a:t>Fonoaudióloga desde 1979, com experiência em terapia, docência e assessoria.</a:t>
            </a:r>
          </a:p>
          <a:p>
            <a:r>
              <a:rPr lang="pt-BR" dirty="0" smtClean="0">
                <a:solidFill>
                  <a:schemeClr val="accent6"/>
                </a:solidFill>
              </a:rPr>
              <a:t>Atua principalmente nas seguintes áreas: voz, linguagem oral e escrita, teatro e </a:t>
            </a:r>
            <a:r>
              <a:rPr lang="pt-BR" dirty="0" smtClean="0">
                <a:solidFill>
                  <a:schemeClr val="accent6"/>
                </a:solidFill>
              </a:rPr>
              <a:t>canto.</a:t>
            </a:r>
            <a:endParaRPr lang="pt-BR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844824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FORMAÇÃO </a:t>
            </a:r>
            <a:r>
              <a:rPr lang="pt-BR" cap="all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profissional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Fonoaudióloga</a:t>
            </a:r>
            <a:r>
              <a:rPr lang="pt-BR" b="1" dirty="0" smtClean="0">
                <a:solidFill>
                  <a:schemeClr val="accent6"/>
                </a:solidFill>
              </a:rPr>
              <a:t>, USP - 1979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Mestre em Distúrbios da Comunicação, </a:t>
            </a:r>
            <a:r>
              <a:rPr lang="pt-BR" b="1" dirty="0" smtClean="0">
                <a:solidFill>
                  <a:schemeClr val="accent6"/>
                </a:solidFill>
              </a:rPr>
              <a:t>PUC-SP </a:t>
            </a:r>
            <a:r>
              <a:rPr lang="pt-BR" b="1" dirty="0" smtClean="0">
                <a:solidFill>
                  <a:schemeClr val="accent6"/>
                </a:solidFill>
              </a:rPr>
              <a:t>- 1991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Doutora em Comunicação e </a:t>
            </a:r>
            <a:r>
              <a:rPr lang="pt-BR" b="1" dirty="0" smtClean="0">
                <a:solidFill>
                  <a:schemeClr val="accent6"/>
                </a:solidFill>
              </a:rPr>
              <a:t>Semiótica, </a:t>
            </a:r>
            <a:r>
              <a:rPr lang="pt-BR" b="1" dirty="0" smtClean="0">
                <a:solidFill>
                  <a:schemeClr val="accent6"/>
                </a:solidFill>
              </a:rPr>
              <a:t>PUC-SP - </a:t>
            </a:r>
            <a:r>
              <a:rPr lang="pt-BR" b="1" dirty="0" smtClean="0">
                <a:solidFill>
                  <a:schemeClr val="accent6"/>
                </a:solidFill>
              </a:rPr>
              <a:t>2004</a:t>
            </a:r>
            <a:endParaRPr lang="pt-BR" b="1" dirty="0" smtClean="0">
              <a:solidFill>
                <a:schemeClr val="accent6"/>
              </a:solidFill>
            </a:endParaRPr>
          </a:p>
          <a:p>
            <a:endParaRPr lang="pt-BR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charset="0"/>
            </a:endParaRPr>
          </a:p>
          <a:p>
            <a:r>
              <a:rPr lang="pt-BR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ATUAÇÃO </a:t>
            </a:r>
            <a:r>
              <a:rPr lang="pt-BR" cap="all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profissional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Docente </a:t>
            </a:r>
            <a:r>
              <a:rPr lang="pt-BR" b="1" dirty="0" smtClean="0">
                <a:solidFill>
                  <a:schemeClr val="accent6"/>
                </a:solidFill>
              </a:rPr>
              <a:t>do Curso de Fonoaudiologia </a:t>
            </a:r>
            <a:r>
              <a:rPr lang="pt-BR" b="1" dirty="0" smtClean="0">
                <a:solidFill>
                  <a:schemeClr val="accent6"/>
                </a:solidFill>
              </a:rPr>
              <a:t>– PUC-SP </a:t>
            </a:r>
            <a:r>
              <a:rPr lang="pt-BR" b="1" dirty="0" smtClean="0">
                <a:solidFill>
                  <a:schemeClr val="accent6"/>
                </a:solidFill>
              </a:rPr>
              <a:t>desde 1987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Chefe de Departamento Clínica </a:t>
            </a:r>
            <a:r>
              <a:rPr lang="pt-BR" b="1" dirty="0" err="1" smtClean="0">
                <a:solidFill>
                  <a:schemeClr val="accent6"/>
                </a:solidFill>
              </a:rPr>
              <a:t>Fono</a:t>
            </a:r>
            <a:r>
              <a:rPr lang="pt-BR" b="1" dirty="0" smtClean="0">
                <a:solidFill>
                  <a:schemeClr val="accent6"/>
                </a:solidFill>
              </a:rPr>
              <a:t> e </a:t>
            </a:r>
            <a:r>
              <a:rPr lang="pt-BR" b="1" dirty="0" err="1" smtClean="0">
                <a:solidFill>
                  <a:schemeClr val="accent6"/>
                </a:solidFill>
              </a:rPr>
              <a:t>Fisio</a:t>
            </a:r>
            <a:r>
              <a:rPr lang="pt-BR" b="1" dirty="0" smtClean="0">
                <a:solidFill>
                  <a:schemeClr val="accent6"/>
                </a:solidFill>
              </a:rPr>
              <a:t> (2009 – 2011)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Coordenadora </a:t>
            </a:r>
            <a:r>
              <a:rPr lang="pt-BR" b="1" dirty="0" smtClean="0">
                <a:solidFill>
                  <a:schemeClr val="accent6"/>
                </a:solidFill>
              </a:rPr>
              <a:t>atual do Curso de Fonoaudiologia – </a:t>
            </a:r>
            <a:r>
              <a:rPr lang="pt-BR" b="1" dirty="0" smtClean="0">
                <a:solidFill>
                  <a:schemeClr val="accent6"/>
                </a:solidFill>
              </a:rPr>
              <a:t>PUC-SP</a:t>
            </a:r>
          </a:p>
          <a:p>
            <a:pPr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accent6"/>
                </a:solidFill>
              </a:rPr>
              <a:t>Colaboradora atual do site </a:t>
            </a:r>
            <a:r>
              <a:rPr lang="pt-BR" b="1" smtClean="0">
                <a:solidFill>
                  <a:schemeClr val="accent6"/>
                </a:solidFill>
              </a:rPr>
              <a:t>Ifono</a:t>
            </a:r>
            <a:endParaRPr lang="pt-BR" b="1" dirty="0" smtClean="0">
              <a:solidFill>
                <a:schemeClr val="accent6"/>
              </a:solidFill>
            </a:endParaRPr>
          </a:p>
          <a:p>
            <a:endParaRPr lang="pt-BR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charset="0"/>
            </a:endParaRPr>
          </a:p>
          <a:p>
            <a:r>
              <a:rPr lang="pt-BR" cap="all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Percurso</a:t>
            </a:r>
            <a:endParaRPr lang="pt-BR" b="1" dirty="0" smtClean="0">
              <a:solidFill>
                <a:schemeClr val="accent6"/>
              </a:solidFill>
            </a:endParaRPr>
          </a:p>
          <a:p>
            <a:r>
              <a:rPr lang="pt-BR" b="1" dirty="0" smtClean="0">
                <a:solidFill>
                  <a:schemeClr val="accent6"/>
                </a:solidFill>
              </a:rPr>
              <a:t>Fonoaudióloga </a:t>
            </a:r>
            <a:r>
              <a:rPr lang="pt-BR" b="1" dirty="0" smtClean="0">
                <a:solidFill>
                  <a:schemeClr val="accent6"/>
                </a:solidFill>
              </a:rPr>
              <a:t>Clínica desde </a:t>
            </a:r>
            <a:r>
              <a:rPr lang="pt-BR" b="1" dirty="0" smtClean="0">
                <a:solidFill>
                  <a:schemeClr val="accent6"/>
                </a:solidFill>
              </a:rPr>
              <a:t>1980</a:t>
            </a:r>
          </a:p>
          <a:p>
            <a:r>
              <a:rPr lang="pt-BR" b="1" dirty="0" smtClean="0">
                <a:solidFill>
                  <a:schemeClr val="accent6"/>
                </a:solidFill>
              </a:rPr>
              <a:t>Experiência </a:t>
            </a:r>
            <a:r>
              <a:rPr lang="pt-BR" b="1" dirty="0" smtClean="0">
                <a:solidFill>
                  <a:schemeClr val="accent6"/>
                </a:solidFill>
              </a:rPr>
              <a:t>institucional:  APAE-SP(1980-86) e Lar Escola São </a:t>
            </a:r>
            <a:r>
              <a:rPr lang="pt-BR" b="1" dirty="0" smtClean="0">
                <a:solidFill>
                  <a:schemeClr val="accent6"/>
                </a:solidFill>
              </a:rPr>
              <a:t>Francisco(1980)</a:t>
            </a:r>
          </a:p>
          <a:p>
            <a:r>
              <a:rPr lang="pt-BR" b="1" dirty="0" smtClean="0">
                <a:solidFill>
                  <a:schemeClr val="accent6"/>
                </a:solidFill>
              </a:rPr>
              <a:t>Travessia Oficina de Música (1984-84)</a:t>
            </a:r>
            <a:endParaRPr lang="pt-BR" b="1" dirty="0" smtClean="0">
              <a:solidFill>
                <a:schemeClr val="accent6"/>
              </a:solidFill>
            </a:endParaRPr>
          </a:p>
          <a:p>
            <a:r>
              <a:rPr lang="pt-BR" b="1" dirty="0" smtClean="0">
                <a:solidFill>
                  <a:schemeClr val="accent6"/>
                </a:solidFill>
              </a:rPr>
              <a:t>Contraponto Fonoaudiologia (1990-2003)</a:t>
            </a:r>
          </a:p>
          <a:p>
            <a:endParaRPr lang="pt-BR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348880"/>
            <a:ext cx="8424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all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charset="0"/>
              </a:rPr>
              <a:t>Publicações recentes</a:t>
            </a:r>
          </a:p>
          <a:p>
            <a:endParaRPr lang="pt-BR" sz="1100" dirty="0" smtClean="0"/>
          </a:p>
          <a:p>
            <a:r>
              <a:rPr lang="pt-BR" sz="1100" dirty="0" smtClean="0">
                <a:solidFill>
                  <a:schemeClr val="accent6"/>
                </a:solidFill>
              </a:rPr>
              <a:t>Artigos</a:t>
            </a:r>
          </a:p>
          <a:p>
            <a:r>
              <a:rPr lang="pt-BR" sz="1100" dirty="0" smtClean="0">
                <a:solidFill>
                  <a:schemeClr val="accent6"/>
                </a:solidFill>
              </a:rPr>
              <a:t>MÄRTZ, M. L. W. ; BRASOLOTTO, A. G. ; CURY, R. W. I. . Mostra de estudos e pesquisas sobre voz de PUC-SP: análise de 2002 a 2010. Distúrbios da Comunicação, v. 24, p. 117-121, 2012. </a:t>
            </a:r>
          </a:p>
          <a:p>
            <a:r>
              <a:rPr lang="pt-BR" dirty="0" smtClean="0">
                <a:solidFill>
                  <a:schemeClr val="accent6"/>
                </a:solidFill>
              </a:rPr>
              <a:t> </a:t>
            </a:r>
          </a:p>
          <a:p>
            <a:r>
              <a:rPr lang="pt-BR" sz="1100" dirty="0" smtClean="0">
                <a:solidFill>
                  <a:schemeClr val="accent6"/>
                </a:solidFill>
              </a:rPr>
              <a:t>FRIEDMAN, S.; MÄRTZ, M. L. W. ; PAES, J. C. ; QUEIROZ, R. M. . Análise da produção científica nacional sobre distonia focal laríngea. Distúrbios da Comunicação, v. 23, p. 193-201, 2011. </a:t>
            </a:r>
          </a:p>
          <a:p>
            <a:r>
              <a:rPr lang="pt-BR" sz="1100" dirty="0" smtClean="0">
                <a:solidFill>
                  <a:schemeClr val="accent6"/>
                </a:solidFill>
              </a:rPr>
              <a:t/>
            </a:r>
            <a:br>
              <a:rPr lang="pt-BR" sz="1100" dirty="0" smtClean="0">
                <a:solidFill>
                  <a:schemeClr val="accent6"/>
                </a:solidFill>
              </a:rPr>
            </a:br>
            <a:endParaRPr lang="pt-BR" sz="1100" dirty="0" smtClean="0">
              <a:solidFill>
                <a:schemeClr val="accent6"/>
              </a:solidFill>
            </a:endParaRPr>
          </a:p>
          <a:p>
            <a:r>
              <a:rPr lang="pt-BR" sz="1100" dirty="0" smtClean="0">
                <a:solidFill>
                  <a:schemeClr val="accent6"/>
                </a:solidFill>
              </a:rPr>
              <a:t>FERREIRA, L. P.; MÄRTZ, M. L. W. . Distúrbio de voz relacionado ao trabalho: a experiência dos </a:t>
            </a:r>
            <a:r>
              <a:rPr lang="pt-BR" sz="1100" dirty="0" err="1" smtClean="0">
                <a:solidFill>
                  <a:schemeClr val="accent6"/>
                </a:solidFill>
              </a:rPr>
              <a:t>Cerest</a:t>
            </a:r>
            <a:r>
              <a:rPr lang="pt-BR" sz="1100" dirty="0" smtClean="0">
                <a:solidFill>
                  <a:schemeClr val="accent6"/>
                </a:solidFill>
              </a:rPr>
              <a:t>. BEPA. Boletim Epidemiológico Paulista (Online), v. 7, p. 1-5, 2010. </a:t>
            </a:r>
          </a:p>
          <a:p>
            <a:r>
              <a:rPr lang="pt-BR" sz="1100" dirty="0" smtClean="0">
                <a:solidFill>
                  <a:schemeClr val="accent6"/>
                </a:solidFill>
              </a:rPr>
              <a:t/>
            </a:r>
            <a:br>
              <a:rPr lang="pt-BR" sz="1100" dirty="0" smtClean="0">
                <a:solidFill>
                  <a:schemeClr val="accent6"/>
                </a:solidFill>
              </a:rPr>
            </a:br>
            <a:endParaRPr lang="pt-BR" sz="1100" dirty="0" smtClean="0">
              <a:solidFill>
                <a:schemeClr val="accent6"/>
              </a:solidFill>
            </a:endParaRPr>
          </a:p>
          <a:p>
            <a:r>
              <a:rPr lang="pt-BR" sz="1100" dirty="0" smtClean="0">
                <a:solidFill>
                  <a:schemeClr val="accent6"/>
                </a:solidFill>
              </a:rPr>
              <a:t>FERREIRA, L. P.; AMARAL, </a:t>
            </a:r>
            <a:r>
              <a:rPr lang="pt-BR" sz="1100" dirty="0" err="1" smtClean="0">
                <a:solidFill>
                  <a:schemeClr val="accent6"/>
                </a:solidFill>
              </a:rPr>
              <a:t>V.R.P.</a:t>
            </a:r>
            <a:r>
              <a:rPr lang="pt-BR" sz="1100" dirty="0" smtClean="0">
                <a:solidFill>
                  <a:schemeClr val="accent6"/>
                </a:solidFill>
              </a:rPr>
              <a:t> ; MÄRTZ, M. L. W. SOUZA, </a:t>
            </a:r>
            <a:r>
              <a:rPr lang="pt-BR" sz="1100" dirty="0" err="1" smtClean="0">
                <a:solidFill>
                  <a:schemeClr val="accent6"/>
                </a:solidFill>
              </a:rPr>
              <a:t>P.H.</a:t>
            </a:r>
            <a:r>
              <a:rPr lang="pt-BR" sz="1100" dirty="0" smtClean="0">
                <a:solidFill>
                  <a:schemeClr val="accent6"/>
                </a:solidFill>
              </a:rPr>
              <a:t>. Representações de voz e fala no cinema. Galáxia (São Paulo. Online), v. 10, p. 151-164, 2010. </a:t>
            </a:r>
          </a:p>
          <a:p>
            <a:endParaRPr lang="pt-BR" sz="1100" dirty="0" smtClean="0">
              <a:solidFill>
                <a:schemeClr val="accent6"/>
              </a:solidFill>
            </a:endParaRPr>
          </a:p>
          <a:p>
            <a:r>
              <a:rPr lang="pt-BR" sz="1100" dirty="0" smtClean="0">
                <a:solidFill>
                  <a:schemeClr val="accent6"/>
                </a:solidFill>
              </a:rPr>
              <a:t>Livro</a:t>
            </a:r>
          </a:p>
          <a:p>
            <a:r>
              <a:rPr lang="pt-BR" sz="1100" dirty="0" smtClean="0">
                <a:solidFill>
                  <a:schemeClr val="accent6"/>
                </a:solidFill>
              </a:rPr>
              <a:t>MÄRTZ, M. L. W. . Problemas de Linguagem: a narrativa entre a fonoaudiologia e a psicanálise. 1. ed. São Paulo: Casa do Psicólogo, 2008. v. 1. 252p </a:t>
            </a:r>
            <a:endParaRPr lang="pt-BR" sz="11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233</Words>
  <Application>Microsoft Office PowerPoint</Application>
  <PresentationFormat>Apresentação na tela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Design padrão</vt:lpstr>
      <vt:lpstr>Slide 1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Laura Wey</cp:lastModifiedBy>
  <cp:revision>28</cp:revision>
  <dcterms:created xsi:type="dcterms:W3CDTF">2011-08-17T20:46:47Z</dcterms:created>
  <dcterms:modified xsi:type="dcterms:W3CDTF">2012-10-23T23:16:09Z</dcterms:modified>
</cp:coreProperties>
</file>