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9" r:id="rId3"/>
    <p:sldId id="270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72" y="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1D5827-C57B-427D-A4CB-E97BF549A063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BCF4D1-6C76-428A-824F-B02758C7B09D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EC1D69-33E0-41C3-9E4C-0F067CC9F83A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07CF93-EA69-4CBB-A19B-B95B666A862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3CAA6CF-AEBD-483A-ABEE-AD0F2BE82D3F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8C3614-540C-4996-A378-A4A715BE6147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6BA063-FD59-4AEC-B930-1EA9620C416C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49CC40-A1D9-4AB2-B05C-BAA18AC99469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3E9934-8AF9-419B-8C40-DA52CAD64C76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247B21-36C0-479E-A81B-22D35B30CC38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83A501-43BF-40DF-B0A0-1C17BBEAC714}" type="slidenum">
              <a:rPr lang="pt-BR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8E77908-F11B-4564-A1CA-4F7724F62549}" type="slidenum">
              <a:rPr lang="pt-BR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48072" y="2247007"/>
            <a:ext cx="3923928" cy="1470025"/>
          </a:xfrm>
        </p:spPr>
        <p:txBody>
          <a:bodyPr/>
          <a:lstStyle/>
          <a:p>
            <a:pPr eaLnBrk="1" hangingPunct="1"/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>Marilisa F. Zavagli</a:t>
            </a: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/>
            </a:r>
            <a:b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</a:br>
            <a:r>
              <a:rPr lang="pt-BR" sz="3200" dirty="0" smtClean="0">
                <a:solidFill>
                  <a:srgbClr val="F08400"/>
                </a:solidFill>
                <a:latin typeface="Calibri" pitchFamily="34" charset="0"/>
              </a:rPr>
              <a:t> </a:t>
            </a:r>
            <a:r>
              <a:rPr lang="pt-BR" sz="2400" dirty="0" smtClean="0">
                <a:solidFill>
                  <a:srgbClr val="F08400"/>
                </a:solidFill>
                <a:latin typeface="Calibri" pitchFamily="34" charset="0"/>
              </a:rPr>
              <a:t>marilisa.zavagli@phonak.com</a:t>
            </a:r>
            <a:endParaRPr lang="pt-BR" sz="2400" dirty="0" smtClean="0">
              <a:solidFill>
                <a:srgbClr val="F08400"/>
              </a:solidFill>
              <a:latin typeface="Calibri" pitchFamily="34" charset="0"/>
            </a:endParaRPr>
          </a:p>
        </p:txBody>
      </p:sp>
      <p:pic>
        <p:nvPicPr>
          <p:cNvPr id="4" name="Imagem 3" descr="Imagem 45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5436096" y="1556792"/>
            <a:ext cx="3240360" cy="49411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16150"/>
            <a:ext cx="8229600" cy="4525963"/>
          </a:xfrm>
        </p:spPr>
        <p:txBody>
          <a:bodyPr/>
          <a:lstStyle/>
          <a:p>
            <a:r>
              <a:rPr lang="pt-BR" sz="2400" b="1" dirty="0" smtClean="0"/>
              <a:t>PUC-SP : 1985-1988</a:t>
            </a:r>
          </a:p>
          <a:p>
            <a:pPr>
              <a:buNone/>
            </a:pPr>
            <a:r>
              <a:rPr lang="pt-BR" sz="2400" dirty="0" smtClean="0"/>
              <a:t>Graduação em Fonoaudiologia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b="1" dirty="0" smtClean="0"/>
              <a:t>ESPM : 2008</a:t>
            </a:r>
          </a:p>
          <a:p>
            <a:pPr>
              <a:buNone/>
            </a:pPr>
            <a:r>
              <a:rPr lang="pt-BR" sz="2400" dirty="0" smtClean="0"/>
              <a:t>Pós graduação em Gerenciamento de Negócios e Marketing</a:t>
            </a:r>
          </a:p>
          <a:p>
            <a:pPr>
              <a:buNone/>
            </a:pPr>
            <a:endParaRPr lang="pt-BR" sz="2400" dirty="0" smtClean="0"/>
          </a:p>
          <a:p>
            <a:r>
              <a:rPr lang="pt-BR" sz="2400" b="1" dirty="0" smtClean="0"/>
              <a:t>Universidade de </a:t>
            </a:r>
            <a:r>
              <a:rPr lang="pt-BR" sz="2400" b="1" dirty="0" err="1" smtClean="0"/>
              <a:t>St</a:t>
            </a:r>
            <a:r>
              <a:rPr lang="pt-BR" sz="2400" b="1" dirty="0" smtClean="0"/>
              <a:t>. </a:t>
            </a:r>
            <a:r>
              <a:rPr lang="pt-BR" sz="2400" b="1" dirty="0" err="1" smtClean="0"/>
              <a:t>Gallen</a:t>
            </a:r>
            <a:r>
              <a:rPr lang="pt-BR" sz="2400" b="1" dirty="0" smtClean="0"/>
              <a:t> (Suíça): 2009</a:t>
            </a:r>
          </a:p>
          <a:p>
            <a:pPr>
              <a:buNone/>
            </a:pPr>
            <a:r>
              <a:rPr lang="pt-BR" sz="2400" dirty="0" smtClean="0"/>
              <a:t>Curso de liderança e gerenciamento</a:t>
            </a:r>
          </a:p>
          <a:p>
            <a:pPr eaLnBrk="1" hangingPunct="1">
              <a:buFontTx/>
              <a:buNone/>
            </a:pPr>
            <a:r>
              <a:rPr lang="pt-BR" sz="2400" dirty="0" smtClean="0">
                <a:solidFill>
                  <a:srgbClr val="052858"/>
                </a:solidFill>
                <a:latin typeface="Calibri" pitchFamily="34" charset="0"/>
              </a:rPr>
              <a:t>	</a:t>
            </a:r>
          </a:p>
          <a:p>
            <a:endParaRPr lang="pt-BR" dirty="0" smtClean="0">
              <a:latin typeface="Calibri" pitchFamily="34" charset="0"/>
            </a:endParaRPr>
          </a:p>
        </p:txBody>
      </p:sp>
      <p:pic>
        <p:nvPicPr>
          <p:cNvPr id="3" name="Imagem 2" descr="eu e gab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50242" y="1340768"/>
            <a:ext cx="1998222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772617"/>
            <a:ext cx="8229600" cy="5184775"/>
          </a:xfrm>
        </p:spPr>
        <p:txBody>
          <a:bodyPr/>
          <a:lstStyle/>
          <a:p>
            <a:r>
              <a:rPr lang="pt-BR" sz="2400" b="1" dirty="0" smtClean="0"/>
              <a:t>CAS Produtos Médicos : 1990-2005</a:t>
            </a:r>
          </a:p>
          <a:p>
            <a:r>
              <a:rPr lang="pt-BR" sz="2400" dirty="0" smtClean="0"/>
              <a:t>Seleção e adaptação de aparelhos auditivos</a:t>
            </a:r>
          </a:p>
          <a:p>
            <a:r>
              <a:rPr lang="pt-BR" sz="2400" dirty="0" smtClean="0"/>
              <a:t>Treinamento</a:t>
            </a:r>
          </a:p>
          <a:p>
            <a:r>
              <a:rPr lang="pt-BR" sz="2400" dirty="0" smtClean="0"/>
              <a:t>Gerente de Produtos e Treinamento</a:t>
            </a:r>
          </a:p>
          <a:p>
            <a:endParaRPr lang="pt-BR" sz="2400" dirty="0" smtClean="0"/>
          </a:p>
          <a:p>
            <a:r>
              <a:rPr lang="pt-BR" sz="2400" b="1" dirty="0" smtClean="0"/>
              <a:t>Phonak do Brasil : 2005- 2012</a:t>
            </a:r>
          </a:p>
          <a:p>
            <a:r>
              <a:rPr lang="pt-BR" sz="2400" dirty="0" smtClean="0"/>
              <a:t>Diretora de Produtos e Marketing</a:t>
            </a:r>
          </a:p>
          <a:p>
            <a:endParaRPr lang="pt-BR" sz="2400" dirty="0" smtClean="0"/>
          </a:p>
          <a:p>
            <a:r>
              <a:rPr lang="pt-BR" sz="2400" b="1" dirty="0" smtClean="0"/>
              <a:t>Nomeada Presidente da Phonak do Brasil para 2013</a:t>
            </a:r>
            <a:endParaRPr lang="pt-BR" sz="2400" b="1" dirty="0" smtClean="0"/>
          </a:p>
        </p:txBody>
      </p:sp>
      <p:pic>
        <p:nvPicPr>
          <p:cNvPr id="3" name="Imagem 2" descr="matri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38539" y="1484784"/>
            <a:ext cx="2121073" cy="1584176"/>
          </a:xfrm>
          <a:prstGeom prst="rect">
            <a:avLst/>
          </a:prstGeom>
        </p:spPr>
      </p:pic>
      <p:pic>
        <p:nvPicPr>
          <p:cNvPr id="5" name="Imagem 4" descr="matriz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44208" y="3356992"/>
            <a:ext cx="2104034" cy="15714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71</Words>
  <Application>Microsoft Office PowerPoint</Application>
  <PresentationFormat>Apresentação na tela (4:3)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9" baseType="lpstr">
      <vt:lpstr>Arial</vt:lpstr>
      <vt:lpstr>ＭＳ Ｐゴシック</vt:lpstr>
      <vt:lpstr>Calibri</vt:lpstr>
      <vt:lpstr>Georgia</vt:lpstr>
      <vt:lpstr>Cambria</vt:lpstr>
      <vt:lpstr>Design padrão</vt:lpstr>
      <vt:lpstr>Marilisa F. Zavagli  marilisa.zavagli@phonak.com</vt:lpstr>
      <vt:lpstr>Slide 2</vt:lpstr>
      <vt:lpstr>Slide 3</vt:lpstr>
    </vt:vector>
  </TitlesOfParts>
  <Company>CRC 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Zavagli, Marilisa</cp:lastModifiedBy>
  <cp:revision>35</cp:revision>
  <dcterms:created xsi:type="dcterms:W3CDTF">2012-10-21T21:21:24Z</dcterms:created>
  <dcterms:modified xsi:type="dcterms:W3CDTF">2012-10-24T12:52:55Z</dcterms:modified>
</cp:coreProperties>
</file>