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1" r:id="rId3"/>
    <p:sldId id="272" r:id="rId4"/>
    <p:sldId id="263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188" autoAdjust="0"/>
  </p:normalViewPr>
  <p:slideViewPr>
    <p:cSldViewPr>
      <p:cViewPr>
        <p:scale>
          <a:sx n="100" d="100"/>
          <a:sy n="100" d="100"/>
        </p:scale>
        <p:origin x="-62" y="57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76223-414C-45E1-BB1F-6EA581BD19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ED2A6-D146-499B-A935-08CCBD8A3F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7C448-5F5F-48CC-A046-B7F7B8FB8E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E9F1F-9278-45B5-AEA6-B444E2FDC2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79389-A4E2-4E94-9DEA-0887FCE36D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1F105-040C-432F-A7CC-1253358B18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A64C9-F4FC-4F6E-A2D1-7D4A0F0B81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EF984-4F27-4A59-8442-8464B0D2E9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EC38-9861-40CA-B0A9-2C83629850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93030-6DAA-42F0-B064-8E7F6750A1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42B17-72A7-4355-953D-B693564AFB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AC32DA-82DE-497E-B7F2-AAC27861AE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sz="half" idx="1"/>
          </p:nvPr>
        </p:nvSpPr>
        <p:spPr>
          <a:xfrm>
            <a:off x="395536" y="2060848"/>
            <a:ext cx="3888432" cy="9807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dirty="0" smtClean="0"/>
              <a:t>Sandra Maria Vieira Tristão de Almeida </a:t>
            </a:r>
            <a:endParaRPr lang="pt-BR" dirty="0"/>
          </a:p>
          <a:p>
            <a:pPr algn="ctr">
              <a:buNone/>
            </a:pPr>
            <a:endParaRPr lang="pt-BR" dirty="0"/>
          </a:p>
        </p:txBody>
      </p:sp>
      <p:pic>
        <p:nvPicPr>
          <p:cNvPr id="20482" name="Picture 2" descr="S_Friedman.pps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-136525"/>
            <a:ext cx="152400" cy="15240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>
            <a:off x="0" y="3501008"/>
            <a:ext cx="46805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Fonoaudióloga PUC SP </a:t>
            </a:r>
            <a:r>
              <a:rPr lang="pt-BR" sz="2400" dirty="0" smtClean="0"/>
              <a:t>1988</a:t>
            </a:r>
          </a:p>
          <a:p>
            <a:r>
              <a:rPr lang="pt-BR" sz="2400" dirty="0" smtClean="0"/>
              <a:t>Especialista em </a:t>
            </a:r>
            <a:r>
              <a:rPr lang="pt-BR" sz="2400" dirty="0" smtClean="0"/>
              <a:t>Linguagem</a:t>
            </a:r>
            <a:endParaRPr lang="pt-BR" sz="2400" dirty="0" smtClean="0"/>
          </a:p>
          <a:p>
            <a:r>
              <a:rPr lang="pt-BR" sz="2400" dirty="0" smtClean="0"/>
              <a:t>Especialista em Saúde </a:t>
            </a:r>
            <a:r>
              <a:rPr lang="pt-BR" sz="2400" dirty="0" smtClean="0"/>
              <a:t>Coletiva</a:t>
            </a:r>
            <a:endParaRPr lang="pt-BR" sz="2400" dirty="0" smtClean="0"/>
          </a:p>
          <a:p>
            <a:r>
              <a:rPr lang="pt-BR" sz="2400" dirty="0" smtClean="0"/>
              <a:t>Membro </a:t>
            </a:r>
            <a:r>
              <a:rPr lang="pt-BR" sz="2400" dirty="0" smtClean="0"/>
              <a:t>da Sociedade </a:t>
            </a:r>
            <a:r>
              <a:rPr lang="pt-BR" sz="2400" dirty="0" smtClean="0"/>
              <a:t>Brasileira </a:t>
            </a:r>
            <a:endParaRPr lang="pt-BR" sz="2400" dirty="0" smtClean="0"/>
          </a:p>
          <a:p>
            <a:r>
              <a:rPr lang="pt-BR" sz="2400" dirty="0" smtClean="0"/>
              <a:t>de Fonoaudiologia</a:t>
            </a:r>
            <a:endParaRPr lang="pt-BR" sz="24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132856"/>
            <a:ext cx="4309845" cy="3395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EXPERIÊNCIA PROFISSONAL</a:t>
            </a:r>
            <a:endParaRPr lang="pt-BR" sz="3200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467544" y="2132856"/>
            <a:ext cx="8229600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Fonoaudióloga da Prefeitura Municipal</a:t>
            </a:r>
            <a:r>
              <a:rPr kumimoji="0" lang="pt-BR" sz="2800" b="0" i="0" u="none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São Paulo - SMS </a:t>
            </a: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desde 1991</a:t>
            </a:r>
            <a:endParaRPr kumimoji="0" lang="pt-BR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899592" y="3212976"/>
            <a:ext cx="7632848" cy="2664296"/>
          </a:xfrm>
        </p:spPr>
        <p:txBody>
          <a:bodyPr>
            <a:noAutofit/>
          </a:bodyPr>
          <a:lstStyle/>
          <a:p>
            <a:pPr lvl="1">
              <a:buNone/>
            </a:pPr>
            <a:r>
              <a:rPr lang="pt-BR" sz="2400" dirty="0" smtClean="0"/>
              <a:t>   </a:t>
            </a:r>
            <a:endParaRPr lang="pt-BR" sz="2400" dirty="0" smtClean="0"/>
          </a:p>
          <a:p>
            <a:pPr lvl="1">
              <a:buNone/>
            </a:pPr>
            <a:r>
              <a:rPr lang="pt-BR" sz="2400" dirty="0" smtClean="0"/>
              <a:t>	Desde 2003 atua na Área Técnica de Saúde da Pessoa com Deficiência, sendo atualmente Coordenadora da Área Técnica, vinculada a Coordenação da Atenção Básica</a:t>
            </a:r>
          </a:p>
          <a:p>
            <a:endParaRPr lang="pt-BR" sz="2400" dirty="0"/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683568" y="5589240"/>
            <a:ext cx="7077472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Fonoaudióloga </a:t>
            </a:r>
            <a:r>
              <a:rPr lang="pt-BR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clínica 1989 a 2004</a:t>
            </a:r>
            <a:endParaRPr kumimoji="0" lang="pt-BR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143000"/>
          </a:xfrm>
        </p:spPr>
        <p:txBody>
          <a:bodyPr/>
          <a:lstStyle/>
          <a:p>
            <a:r>
              <a:rPr lang="pt-BR" sz="2800" dirty="0" smtClean="0"/>
              <a:t>Atuação Conselho Profissional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708920"/>
            <a:ext cx="8517632" cy="324036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t-BR" sz="2800" dirty="0" smtClean="0"/>
              <a:t>2001/2004– Conselho Regional de Fonoaudiologia</a:t>
            </a:r>
          </a:p>
          <a:p>
            <a:pPr algn="just">
              <a:buNone/>
            </a:pPr>
            <a:r>
              <a:rPr lang="pt-BR" sz="2800" dirty="0" smtClean="0"/>
              <a:t>	</a:t>
            </a:r>
            <a:r>
              <a:rPr lang="pt-BR" sz="2800" dirty="0" smtClean="0"/>
              <a:t>Representante do Conselho no Conselho Municipal de Saúde</a:t>
            </a:r>
          </a:p>
          <a:p>
            <a:pPr algn="just">
              <a:buNone/>
            </a:pPr>
            <a:endParaRPr lang="pt-BR" sz="2800" dirty="0" smtClean="0"/>
          </a:p>
          <a:p>
            <a:pPr algn="just">
              <a:buNone/>
            </a:pPr>
            <a:r>
              <a:rPr lang="pt-BR" sz="2800" dirty="0" smtClean="0"/>
              <a:t>2004/2007 –Conselho Regional de Fonoaudiologia</a:t>
            </a:r>
          </a:p>
          <a:p>
            <a:pPr algn="just">
              <a:buNone/>
            </a:pPr>
            <a:r>
              <a:rPr lang="pt-BR" sz="2800" dirty="0" smtClean="0"/>
              <a:t>	</a:t>
            </a:r>
            <a:r>
              <a:rPr lang="pt-BR" sz="2800" dirty="0" smtClean="0"/>
              <a:t>Membro da Diretoria do Conselho</a:t>
            </a:r>
          </a:p>
          <a:p>
            <a:pPr algn="just">
              <a:buNone/>
            </a:pPr>
            <a:endParaRPr lang="pt-BR" sz="2800" dirty="0" smtClean="0"/>
          </a:p>
          <a:p>
            <a:pPr algn="just">
              <a:buNone/>
            </a:pPr>
            <a:r>
              <a:rPr lang="pt-BR" sz="2800" dirty="0" smtClean="0"/>
              <a:t>2007/2010 – Conselho Federal de Fonoaudiologia</a:t>
            </a:r>
          </a:p>
          <a:p>
            <a:pPr algn="just">
              <a:buNone/>
            </a:pPr>
            <a:r>
              <a:rPr lang="pt-BR" sz="2800" dirty="0" smtClean="0"/>
              <a:t>	</a:t>
            </a:r>
            <a:r>
              <a:rPr lang="pt-BR" sz="2800" dirty="0" smtClean="0"/>
              <a:t>Presidente do Conselho – 2008 a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683568" y="764704"/>
            <a:ext cx="7920880" cy="5688632"/>
          </a:xfrm>
        </p:spPr>
        <p:txBody>
          <a:bodyPr/>
          <a:lstStyle/>
          <a:p>
            <a:pPr lvl="2" eaLnBrk="1" hangingPunct="1"/>
            <a:endParaRPr lang="pt-BR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266700" lvl="3" indent="0" eaLnBrk="1" hangingPunct="1">
              <a:buFontTx/>
              <a:buNone/>
            </a:pP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Capítulos de livros:</a:t>
            </a:r>
          </a:p>
          <a:p>
            <a:pPr marL="266700" lvl="3" indent="0" eaLnBrk="1" hangingPunct="1">
              <a:buFontTx/>
              <a:buNone/>
            </a:pPr>
            <a:endParaRPr lang="pt-BR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266700" lvl="3" indent="0" eaLnBrk="1" hangingPunct="1">
              <a:buFontTx/>
              <a:buNone/>
            </a:pPr>
            <a:r>
              <a:rPr lang="pt-B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Organização da Rede de Atenção à </a:t>
            </a:r>
            <a:r>
              <a:rPr lang="pt-B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Saúde </a:t>
            </a:r>
            <a:r>
              <a:rPr lang="pt-B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Auditiva, 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capítulo 4; Em Saúde 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Auditiva no Brasil: Políticas, Serviços 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e 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Sistemas, em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Bevilaqua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, MC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et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al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, 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pg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65 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a 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95, Pulso Editorial, 2010 </a:t>
            </a:r>
            <a:endParaRPr lang="pt-BR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266700" lvl="3" indent="0" eaLnBrk="1" hangingPunct="1"/>
            <a:endParaRPr lang="pt-BR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266700" lvl="3" indent="0" eaLnBrk="1" hangingPunct="1">
              <a:buNone/>
            </a:pPr>
            <a:r>
              <a:rPr lang="pt-B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Políticas Públicas de Saúde em Fonoaudiologia  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capítulo  68, em 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Dreux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, F. , Mendes, B e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Navas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,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A.L.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, Tratado 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de Fonoaudiologia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, 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2ª 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edição,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pg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640 – 655, Roca Editora, 2010</a:t>
            </a:r>
          </a:p>
          <a:p>
            <a:pPr marL="266700" lvl="3" indent="0" eaLnBrk="1" hangingPunct="1">
              <a:buNone/>
            </a:pPr>
            <a:endParaRPr lang="pt-BR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266700" lvl="3" indent="0" eaLnBrk="1" hangingPunct="1">
              <a:buNone/>
            </a:pPr>
            <a:endParaRPr lang="pt-BR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135</Words>
  <Application>Microsoft Office PowerPoint</Application>
  <PresentationFormat>Apresentação na tela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Design padrão</vt:lpstr>
      <vt:lpstr>Slide 1</vt:lpstr>
      <vt:lpstr>EXPERIÊNCIA PROFISSONAL</vt:lpstr>
      <vt:lpstr>Atuação Conselho Profissional</vt:lpstr>
      <vt:lpstr>Slide 4</vt:lpstr>
    </vt:vector>
  </TitlesOfParts>
  <Company>CRC 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Sandra</cp:lastModifiedBy>
  <cp:revision>25</cp:revision>
  <dcterms:created xsi:type="dcterms:W3CDTF">2011-08-17T20:46:47Z</dcterms:created>
  <dcterms:modified xsi:type="dcterms:W3CDTF">2012-10-21T20:01:24Z</dcterms:modified>
</cp:coreProperties>
</file>