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3.xml"/>
  <Override ContentType="application/vnd.openxmlformats-officedocument.theme+xml" PartName="/ppt/theme/theme2.xml"/>
  <Override ContentType="application/vnd.openxmlformats-officedocument.theme+xml" PartName="/ppt/theme/theme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Type="http://schemas.openxmlformats.org/officeDocument/2006/relationships/officeDocument" Id="rId1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c:Ignorable="mv" autoCompressPictures="0" mc:PreserveAttributes="mv:*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9144000"/>
  <p:notesSz cy="9144000" cx="6858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i="0" baseline="0" strike="noStrike" sz="1400" b="0" cap="none" u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ype="http://schemas.openxmlformats.org/officeDocument/2006/relationships/presProps" Id="rId2" Target="presProps.xml"/><Relationship Type="http://schemas.openxmlformats.org/officeDocument/2006/relationships/theme" Id="rId1" Target="theme/theme2.xml"/><Relationship Type="http://schemas.openxmlformats.org/officeDocument/2006/relationships/slideMaster" Id="rId4" Target="slideMasters/slideMaster1.xml"/><Relationship Type="http://schemas.openxmlformats.org/officeDocument/2006/relationships/tableStyles" Id="rId3" Target="tableStyles.xml"/><Relationship Type="http://schemas.openxmlformats.org/officeDocument/2006/relationships/slide" Id="rId6" Target="slides/slide1.xml"/><Relationship Type="http://schemas.openxmlformats.org/officeDocument/2006/relationships/notesMaster" Id="rId5" Target="notesMasters/notesMaster1.xml"/><Relationship Type="http://schemas.openxmlformats.org/officeDocument/2006/relationships/slide" Id="rId8" Target="slides/slide3.xml"/><Relationship Type="http://schemas.openxmlformats.org/officeDocument/2006/relationships/slide" Id="rId7" Target="slides/slide2.xml"/></Relationships>
</file>

<file path=ppt/notesMasters/_rels/notesMaster1.xml.rels><?xml version="1.0" encoding="UTF-8" standalone="yes"?><Relationships xmlns="http://schemas.openxmlformats.org/package/2006/relationships"><Relationship Type="http://schemas.openxmlformats.org/officeDocument/2006/relationships/theme" Id="rId1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name="Shape 1" id="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Shape 2" id="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t" lIns="91425" rIns="91425"/>
          <a:lstStyle>
            <a:lvl1pPr indent="0" marR="0" rtl="0" marL="0" algn="l">
              <a:defRPr b="0" u="none" cap="none" i="0" baseline="0" sz="1200" strike="noStrike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3" id="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t" lIns="91425" rIns="91425"/>
          <a:lstStyle>
            <a:lvl1pPr indent="0" marR="0" rtl="0" marL="0" algn="r">
              <a:defRPr b="0" u="none" cap="none" i="0" baseline="0" sz="1200" strike="noStrike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4" id="4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rnd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name="Shape 5" id="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ctr" lIns="91425" rIns="91425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6" id="6"/>
          <p:cNvSpPr txBox="1"/>
          <p:nvPr>
            <p:ph idx="11" type="ftr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b" lIns="91425" rIns="91425"/>
          <a:lstStyle>
            <a:lvl1pPr indent="0" marR="0" rtl="0" marL="0" algn="l">
              <a:defRPr b="0" u="none" cap="none" i="0" baseline="0" sz="1200" strike="noStrike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7" id="7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bIns="91425" tIns="91425" anchor="b" lIns="91425" rIns="91425"/>
          <a:lstStyle>
            <a:lvl1pPr indent="0" marR="0" rtl="0" marL="0" algn="r">
              <a:defRPr b="0" u="none" cap="none" i="0" baseline="0" sz="1200" strike="noStrike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6="accent6" tx2="lt2" accent5="accent5" bg2="dk2" tx1="dk1" accent4="accent4" bg1="lt1" accent3="accent3" accent2="accent2" accent1="accent1" folHlink="folHlink" hlink="hlink"/>
</p:notesMaster>
</file>

<file path=ppt/notesSlides/_rels/notesSlide1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2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_rels/notesSlide3.xml.rels><?xml version="1.0" encoding="UTF-8" standalone="yes"?><Relationships xmlns="http://schemas.openxmlformats.org/package/2006/relationships"><Relationship Type="http://schemas.openxmlformats.org/officeDocument/2006/relationships/notesMaster" Id="rId1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55" id="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6" id="56"/>
          <p:cNvSpPr/>
          <p:nvPr>
            <p:ph type="sldImg" idx="2"/>
          </p:nvPr>
        </p:nvSpPr>
        <p:spPr>
          <a:xfrm>
            <a:off y="685800" x="1143000"/>
            <a:ext cy="3429000" cx="4572000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name="Shape 57" id="57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1" id="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2" id="62"/>
          <p:cNvSpPr/>
          <p:nvPr>
            <p:ph type="sldImg" idx="2"/>
          </p:nvPr>
        </p:nvSpPr>
        <p:spPr>
          <a:xfrm>
            <a:off y="685800" x="1143000"/>
            <a:ext cy="3429000" cx="4572000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name="Shape 63" id="63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tIns="91425" lIns="91425" anchor="ctr" anchorCtr="0" rIns="91425">
            <a:sp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name="Shape 67" id="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8" id="68"/>
          <p:cNvSpPr/>
          <p:nvPr>
            <p:ph type="sldImg" idx="2"/>
          </p:nvPr>
        </p:nvSpPr>
        <p:spPr>
          <a:xfrm>
            <a:off y="685800" x="1143000"/>
            <a:ext cy="3429000" cx="4572000"/>
          </a:xfrm>
          <a:custGeom>
            <a:pathLst>
              <a:path extrusionOk="0" h="120000" w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name="Shape 69" id="69"/>
          <p:cNvSpPr txBox="1"/>
          <p:nvPr>
            <p:ph type="body" idx="1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Type="http://schemas.openxmlformats.org/officeDocument/2006/relationships/slideMaster" Id="rId1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itleAndTx" type="vertTitleAndTx">
  <p:cSld name="vertTitleAndTx">
    <p:spTree>
      <p:nvGrpSpPr>
        <p:cNvPr name="Shape 14" id="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5" id="15"/>
          <p:cNvSpPr txBox="1"/>
          <p:nvPr>
            <p:ph type="title"/>
          </p:nvPr>
        </p:nvSpPr>
        <p:spPr>
          <a:xfrm rot="5400000">
            <a:off y="2171700" x="4732337"/>
            <a:ext cy="2057400" cx="5851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6" id="16"/>
          <p:cNvSpPr txBox="1"/>
          <p:nvPr>
            <p:ph type="body" idx="1"/>
          </p:nvPr>
        </p:nvSpPr>
        <p:spPr>
          <a:xfrm rot="5400000">
            <a:off y="190500" x="541337"/>
            <a:ext cy="6019799" cx="5851525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algn="l" marL="74295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algn="l" marL="114300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algn="l" marL="1600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algn="l" marL="2057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algn="l" marL="2514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algn="l" marL="29718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algn="l" marL="3429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algn="l" marL="3886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" type="obj">
  <p:cSld name="obj">
    <p:spTree>
      <p:nvGrpSpPr>
        <p:cNvPr name="Shape 44" id="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5" id="4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6" id="46"/>
          <p:cNvSpPr txBox="1"/>
          <p:nvPr>
            <p:ph type="body" idx="1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algn="l" marL="74295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algn="l" marL="114300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algn="l" marL="1600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algn="l" marL="2057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algn="l" marL="2514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algn="l" marL="29718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algn="l" marL="3429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algn="l" marL="3886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name="Shape 47" id="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8" id="48"/>
          <p:cNvSpPr txBox="1"/>
          <p:nvPr>
            <p:ph type="ctrTitle"/>
          </p:nvPr>
        </p:nvSpPr>
        <p:spPr>
          <a:xfrm>
            <a:off y="2130425" x="685800"/>
            <a:ext cy="1470024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ctr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ctr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ctr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ctr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49" id="49"/>
          <p:cNvSpPr txBox="1"/>
          <p:nvPr>
            <p:ph type="subTitle" idx="1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ctr" marL="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3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ctr" marL="45720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ctr" marL="91440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ctr" marL="1371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ctr" marL="18288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ctr" marL="2286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ctr" marL="2743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ctr" marL="3200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ctr" marL="3657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vertTx" type="vertTx">
  <p:cSld name="vertTx">
    <p:spTree>
      <p:nvGrpSpPr>
        <p:cNvPr name="Shape 17" id="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18" id="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9" id="19"/>
          <p:cNvSpPr txBox="1"/>
          <p:nvPr>
            <p:ph type="body" idx="1"/>
          </p:nvPr>
        </p:nvSpPr>
        <p:spPr>
          <a:xfrm rot="5400000">
            <a:off y="-251619" x="2309018"/>
            <a:ext cy="8229600" cx="4525961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algn="l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algn="l" marL="74295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algn="l" marL="114300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algn="l" marL="1600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algn="l" marL="2057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algn="l" marL="2514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algn="l" marL="29718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algn="l" marL="3429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algn="l" marL="3886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picTx" type="picTx">
  <p:cSld name="picTx">
    <p:spTree>
      <p:nvGrpSpPr>
        <p:cNvPr name="Shape 20" id="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1" id="21"/>
          <p:cNvSpPr txBox="1"/>
          <p:nvPr>
            <p:ph type="title"/>
          </p:nvPr>
        </p:nvSpPr>
        <p:spPr>
          <a:xfrm>
            <a:off y="4800600" x="1792288"/>
            <a:ext cy="566737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22" id="22"/>
          <p:cNvSpPr/>
          <p:nvPr>
            <p:ph type="pic" idx="2"/>
          </p:nvPr>
        </p:nvSpPr>
        <p:spPr>
          <a:xfrm>
            <a:off y="612775" x="1792288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l" marL="0" rtl="0">
              <a:buClr>
                <a:schemeClr val="dk1"/>
              </a:buClr>
              <a:buFont typeface="Arial"/>
              <a:buNone/>
              <a:defRPr i="0" baseline="0" strike="noStrike" sz="3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buClr>
                <a:schemeClr val="dk1"/>
              </a:buClr>
              <a:buFont typeface="Arial"/>
              <a:buNone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buClr>
                <a:schemeClr val="dk1"/>
              </a:buClr>
              <a:buFont typeface="Arial"/>
              <a:buNone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buClr>
                <a:schemeClr val="dk1"/>
              </a:buClr>
              <a:buFont typeface="Arial"/>
              <a:buNone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23" id="23"/>
          <p:cNvSpPr txBox="1"/>
          <p:nvPr>
            <p:ph type="body" idx="1"/>
          </p:nvPr>
        </p:nvSpPr>
        <p:spPr>
          <a:xfrm>
            <a:off y="5367337" x="1792288"/>
            <a:ext cy="804861" cx="54863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Font typeface="Arial"/>
              <a:buNone/>
              <a:defRPr sz="1400"/>
            </a:lvl1pPr>
            <a:lvl2pPr indent="0" marL="457200" rtl="0">
              <a:buFont typeface="Arial"/>
              <a:buNone/>
              <a:defRPr sz="1200"/>
            </a:lvl2pPr>
            <a:lvl3pPr indent="0" marL="914400" rtl="0">
              <a:buFont typeface="Arial"/>
              <a:buNone/>
              <a:defRPr sz="1000"/>
            </a:lvl3pPr>
            <a:lvl4pPr indent="0" marL="1371600" rtl="0">
              <a:buFont typeface="Arial"/>
              <a:buNone/>
              <a:defRPr sz="900"/>
            </a:lvl4pPr>
            <a:lvl5pPr indent="0" marL="1828800" rtl="0">
              <a:buFont typeface="Arial"/>
              <a:buNone/>
              <a:defRPr sz="900"/>
            </a:lvl5pPr>
            <a:lvl6pPr indent="0" marL="2286000" rtl="0">
              <a:buFont typeface="Arial"/>
              <a:buNone/>
              <a:defRPr sz="900"/>
            </a:lvl6pPr>
            <a:lvl7pPr indent="0" marL="2743200" rtl="0">
              <a:buFont typeface="Arial"/>
              <a:buNone/>
              <a:defRPr sz="900"/>
            </a:lvl7pPr>
            <a:lvl8pPr indent="0" marL="3200400" rtl="0">
              <a:buFont typeface="Arial"/>
              <a:buNone/>
              <a:defRPr sz="900"/>
            </a:lvl8pPr>
            <a:lvl9pPr indent="0" marL="3657600" rtl="0"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objTx" type="objTx">
  <p:cSld name="objTx">
    <p:spTree>
      <p:nvGrpSpPr>
        <p:cNvPr name="Shape 24" id="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25" id="25"/>
          <p:cNvSpPr txBox="1"/>
          <p:nvPr>
            <p:ph type="title"/>
          </p:nvPr>
        </p:nvSpPr>
        <p:spPr>
          <a:xfrm>
            <a:off y="273050" x="457200"/>
            <a:ext cy="1162049" cx="3008313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algn="l" rtl="0">
              <a:defRPr sz="2000" b="1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26" id="26"/>
          <p:cNvSpPr txBox="1"/>
          <p:nvPr>
            <p:ph type="body" idx="1"/>
          </p:nvPr>
        </p:nvSpPr>
        <p:spPr>
          <a:xfrm>
            <a:off y="273050" x="3575050"/>
            <a:ext cy="5853112" cx="511175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/>
        </p:txBody>
      </p:sp>
      <p:sp>
        <p:nvSpPr>
          <p:cNvPr name="Shape 27" id="27"/>
          <p:cNvSpPr txBox="1"/>
          <p:nvPr>
            <p:ph type="body" idx="2"/>
          </p:nvPr>
        </p:nvSpPr>
        <p:spPr>
          <a:xfrm>
            <a:off y="1435100" x="457200"/>
            <a:ext cy="4691063" cx="3008313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L="0" rtl="0">
              <a:buFont typeface="Arial"/>
              <a:buNone/>
              <a:defRPr sz="1400"/>
            </a:lvl1pPr>
            <a:lvl2pPr indent="0" marL="457200" rtl="0">
              <a:buFont typeface="Arial"/>
              <a:buNone/>
              <a:defRPr sz="1200"/>
            </a:lvl2pPr>
            <a:lvl3pPr indent="0" marL="914400" rtl="0">
              <a:buFont typeface="Arial"/>
              <a:buNone/>
              <a:defRPr sz="1000"/>
            </a:lvl3pPr>
            <a:lvl4pPr indent="0" marL="1371600" rtl="0">
              <a:buFont typeface="Arial"/>
              <a:buNone/>
              <a:defRPr sz="900"/>
            </a:lvl4pPr>
            <a:lvl5pPr indent="0" marL="1828800" rtl="0">
              <a:buFont typeface="Arial"/>
              <a:buNone/>
              <a:defRPr sz="900"/>
            </a:lvl5pPr>
            <a:lvl6pPr indent="0" marL="2286000" rtl="0">
              <a:buFont typeface="Arial"/>
              <a:buNone/>
              <a:defRPr sz="900"/>
            </a:lvl6pPr>
            <a:lvl7pPr indent="0" marL="2743200" rtl="0">
              <a:buFont typeface="Arial"/>
              <a:buNone/>
              <a:defRPr sz="900"/>
            </a:lvl7pPr>
            <a:lvl8pPr indent="0" marL="3200400" rtl="0">
              <a:buFont typeface="Arial"/>
              <a:buNone/>
              <a:defRPr sz="900"/>
            </a:lvl8pPr>
            <a:lvl9pPr indent="0" marL="3657600" rtl="0"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name="Shape 28" id="28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name="Shape 29" id="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0" id="3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TxTwoObj" type="twoTxTwoObj">
  <p:cSld name="twoTxTwoObj">
    <p:spTree>
      <p:nvGrpSpPr>
        <p:cNvPr name="Shape 31" id="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2" id="3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33" id="33"/>
          <p:cNvSpPr txBox="1"/>
          <p:nvPr>
            <p:ph type="body" idx="1"/>
          </p:nvPr>
        </p:nvSpPr>
        <p:spPr>
          <a:xfrm>
            <a:off y="1535112" x="457200"/>
            <a:ext cy="639762" cx="4040187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Font typeface="Arial"/>
              <a:buNone/>
              <a:defRPr sz="2400" b="1"/>
            </a:lvl1pPr>
            <a:lvl2pPr indent="0" marL="457200" rtl="0">
              <a:buFont typeface="Arial"/>
              <a:buNone/>
              <a:defRPr sz="2000" b="1"/>
            </a:lvl2pPr>
            <a:lvl3pPr indent="0" marL="914400" rtl="0">
              <a:buFont typeface="Arial"/>
              <a:buNone/>
              <a:defRPr sz="1800" b="1"/>
            </a:lvl3pPr>
            <a:lvl4pPr indent="0" marL="1371600" rtl="0">
              <a:buFont typeface="Arial"/>
              <a:buNone/>
              <a:defRPr sz="1600" b="1"/>
            </a:lvl4pPr>
            <a:lvl5pPr indent="0" marL="1828800" rtl="0">
              <a:buFont typeface="Arial"/>
              <a:buNone/>
              <a:defRPr sz="1600" b="1"/>
            </a:lvl5pPr>
            <a:lvl6pPr indent="0" marL="2286000" rtl="0">
              <a:buFont typeface="Arial"/>
              <a:buNone/>
              <a:defRPr sz="1600" b="1"/>
            </a:lvl6pPr>
            <a:lvl7pPr indent="0" marL="2743200" rtl="0">
              <a:buFont typeface="Arial"/>
              <a:buNone/>
              <a:defRPr sz="1600" b="1"/>
            </a:lvl7pPr>
            <a:lvl8pPr indent="0" marL="3200400" rtl="0">
              <a:buFont typeface="Arial"/>
              <a:buNone/>
              <a:defRPr sz="1600" b="1"/>
            </a:lvl8pPr>
            <a:lvl9pPr indent="0" marL="3657600" rtl="0">
              <a:buFont typeface="Arial"/>
              <a:buNone/>
              <a:defRPr sz="1600" b="1"/>
            </a:lvl9pPr>
          </a:lstStyle>
          <a:p/>
        </p:txBody>
      </p:sp>
      <p:sp>
        <p:nvSpPr>
          <p:cNvPr name="Shape 34" id="34"/>
          <p:cNvSpPr txBox="1"/>
          <p:nvPr>
            <p:ph type="body" idx="2"/>
          </p:nvPr>
        </p:nvSpPr>
        <p:spPr>
          <a:xfrm>
            <a:off y="2174875" x="457200"/>
            <a:ext cy="3951287" cx="4040187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  <p:sp>
        <p:nvSpPr>
          <p:cNvPr name="Shape 35" id="35"/>
          <p:cNvSpPr txBox="1"/>
          <p:nvPr>
            <p:ph type="body" idx="3"/>
          </p:nvPr>
        </p:nvSpPr>
        <p:spPr>
          <a:xfrm>
            <a:off y="1535112" x="4645025"/>
            <a:ext cy="639762" cx="4041774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Font typeface="Arial"/>
              <a:buNone/>
              <a:defRPr sz="2400" b="1"/>
            </a:lvl1pPr>
            <a:lvl2pPr indent="0" marL="457200" rtl="0">
              <a:buFont typeface="Arial"/>
              <a:buNone/>
              <a:defRPr sz="2000" b="1"/>
            </a:lvl2pPr>
            <a:lvl3pPr indent="0" marL="914400" rtl="0">
              <a:buFont typeface="Arial"/>
              <a:buNone/>
              <a:defRPr sz="1800" b="1"/>
            </a:lvl3pPr>
            <a:lvl4pPr indent="0" marL="1371600" rtl="0">
              <a:buFont typeface="Arial"/>
              <a:buNone/>
              <a:defRPr sz="1600" b="1"/>
            </a:lvl4pPr>
            <a:lvl5pPr indent="0" marL="1828800" rtl="0">
              <a:buFont typeface="Arial"/>
              <a:buNone/>
              <a:defRPr sz="1600" b="1"/>
            </a:lvl5pPr>
            <a:lvl6pPr indent="0" marL="2286000" rtl="0">
              <a:buFont typeface="Arial"/>
              <a:buNone/>
              <a:defRPr sz="1600" b="1"/>
            </a:lvl6pPr>
            <a:lvl7pPr indent="0" marL="2743200" rtl="0">
              <a:buFont typeface="Arial"/>
              <a:buNone/>
              <a:defRPr sz="1600" b="1"/>
            </a:lvl7pPr>
            <a:lvl8pPr indent="0" marL="3200400" rtl="0">
              <a:buFont typeface="Arial"/>
              <a:buNone/>
              <a:defRPr sz="1600" b="1"/>
            </a:lvl8pPr>
            <a:lvl9pPr indent="0" marL="3657600" rtl="0">
              <a:buFont typeface="Arial"/>
              <a:buNone/>
              <a:defRPr sz="1600" b="1"/>
            </a:lvl9pPr>
          </a:lstStyle>
          <a:p/>
        </p:txBody>
      </p:sp>
      <p:sp>
        <p:nvSpPr>
          <p:cNvPr name="Shape 36" id="36"/>
          <p:cNvSpPr txBox="1"/>
          <p:nvPr>
            <p:ph type="body" idx="4"/>
          </p:nvPr>
        </p:nvSpPr>
        <p:spPr>
          <a:xfrm>
            <a:off y="2174875" x="4645025"/>
            <a:ext cy="3951287" cx="4041774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Obj" type="twoObj">
  <p:cSld name="twoObj">
    <p:spTree>
      <p:nvGrpSpPr>
        <p:cNvPr name="Shape 37" id="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38" id="3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marL="4572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marL="9144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marL="13716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marL="1828800" rtl="0">
              <a:spcBef>
                <a:spcPts val="0"/>
              </a:spcBef>
              <a:spcAft>
                <a:spcPts val="0"/>
              </a:spcAft>
              <a:defRPr sz="4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39" id="39"/>
          <p:cNvSpPr txBox="1"/>
          <p:nvPr>
            <p:ph type="body" idx="1"/>
          </p:nvPr>
        </p:nvSpPr>
        <p:spPr>
          <a:xfrm>
            <a:off y="1600200" x="457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name="Shape 40" id="40"/>
          <p:cNvSpPr txBox="1"/>
          <p:nvPr>
            <p:ph type="body" idx="2"/>
          </p:nvPr>
        </p:nvSpPr>
        <p:spPr>
          <a:xfrm>
            <a:off y="1600200" x="4648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secHead" type="secHead">
  <p:cSld name="secHead">
    <p:spTree>
      <p:nvGrpSpPr>
        <p:cNvPr name="Shape 41" id="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42" id="42"/>
          <p:cNvSpPr txBox="1"/>
          <p:nvPr>
            <p:ph type="title"/>
          </p:nvPr>
        </p:nvSpPr>
        <p:spPr>
          <a:xfrm>
            <a:off y="4406900" x="722312"/>
            <a:ext cy="1362075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algn="l" rtl="0">
              <a:defRPr sz="4000" b="1" cap="small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name="Shape 43" id="43"/>
          <p:cNvSpPr txBox="1"/>
          <p:nvPr>
            <p:ph type="body" idx="1"/>
          </p:nvPr>
        </p:nvSpPr>
        <p:spPr>
          <a:xfrm>
            <a:off y="2906713" x="722312"/>
            <a:ext cy="1500187" cx="77724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b" anchorCtr="0" rIns="91425"/>
          <a:lstStyle>
            <a:lvl1pPr indent="0" marL="0" rtl="0">
              <a:buFont typeface="Arial"/>
              <a:buNone/>
              <a:defRPr sz="2000"/>
            </a:lvl1pPr>
            <a:lvl2pPr indent="0" marL="457200" rtl="0">
              <a:buFont typeface="Arial"/>
              <a:buNone/>
              <a:defRPr sz="1800"/>
            </a:lvl2pPr>
            <a:lvl3pPr indent="0" marL="914400" rtl="0">
              <a:buFont typeface="Arial"/>
              <a:buNone/>
              <a:defRPr sz="1600"/>
            </a:lvl3pPr>
            <a:lvl4pPr indent="0" marL="1371600" rtl="0">
              <a:buFont typeface="Arial"/>
              <a:buNone/>
              <a:defRPr sz="1400"/>
            </a:lvl4pPr>
            <a:lvl5pPr indent="0" marL="1828800" rtl="0">
              <a:buFont typeface="Arial"/>
              <a:buNone/>
              <a:defRPr sz="1400"/>
            </a:lvl5pPr>
            <a:lvl6pPr indent="0" marL="2286000" rtl="0">
              <a:buFont typeface="Arial"/>
              <a:buNone/>
              <a:defRPr sz="1400"/>
            </a:lvl6pPr>
            <a:lvl7pPr indent="0" marL="2743200" rtl="0">
              <a:buFont typeface="Arial"/>
              <a:buNone/>
              <a:defRPr sz="1400"/>
            </a:lvl7pPr>
            <a:lvl8pPr indent="0" marL="3200400" rtl="0">
              <a:buFont typeface="Arial"/>
              <a:buNone/>
              <a:defRPr sz="1400"/>
            </a:lvl8pPr>
            <a:lvl9pPr indent="0" marL="3657600" rtl="0"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ype="http://schemas.openxmlformats.org/officeDocument/2006/relationships/slideLayout" Id="rId2" Target="../slideLayouts/slideLayout1.xml"/><Relationship Type="http://schemas.openxmlformats.org/officeDocument/2006/relationships/slideLayout" Id="rId12" Target="../slideLayouts/slideLayout11.xml"/><Relationship Type="http://schemas.openxmlformats.org/officeDocument/2006/relationships/image" Id="rId1" Target="../media/image00.jpg"/><Relationship Type="http://schemas.openxmlformats.org/officeDocument/2006/relationships/theme" Id="rId13" Target="../theme/theme3.xml"/><Relationship Type="http://schemas.openxmlformats.org/officeDocument/2006/relationships/slideLayout" Id="rId4" Target="../slideLayouts/slideLayout3.xml"/><Relationship Type="http://schemas.openxmlformats.org/officeDocument/2006/relationships/slideLayout" Id="rId10" Target="../slideLayouts/slideLayout9.xml"/><Relationship Type="http://schemas.openxmlformats.org/officeDocument/2006/relationships/slideLayout" Id="rId3" Target="../slideLayouts/slideLayout2.xml"/><Relationship Type="http://schemas.openxmlformats.org/officeDocument/2006/relationships/slideLayout" Id="rId11" Target="../slideLayouts/slideLayout10.xml"/><Relationship Type="http://schemas.openxmlformats.org/officeDocument/2006/relationships/slideLayout" Id="rId9" Target="../slideLayouts/slideLayout8.xml"/><Relationship Type="http://schemas.openxmlformats.org/officeDocument/2006/relationships/slideLayout" Id="rId6" Target="../slideLayouts/slideLayout5.xml"/><Relationship Type="http://schemas.openxmlformats.org/officeDocument/2006/relationships/slideLayout" Id="rId5" Target="../slideLayouts/slideLayout4.xml"/><Relationship Type="http://schemas.openxmlformats.org/officeDocument/2006/relationships/slideLayout" Id="rId8" Target="../slideLayouts/slideLayout7.xml"/><Relationship Type="http://schemas.openxmlformats.org/officeDocument/2006/relationships/slideLayout" Id="rId7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/>
          <a:stretch>
            <a:fillRect/>
          </a:stretch>
        </a:blipFill>
      </p:bgPr>
    </p:bg>
    <p:spTree>
      <p:nvGrpSpPr>
        <p:cNvPr name="Shape 8" id="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9" id="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ctr" anchorCtr="0" rIns="91425"/>
          <a:lstStyle>
            <a:lvl1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ctr" marL="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ctr" marL="4572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ctr" marL="9144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ctr" marL="13716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ctr" marL="1828800" rtl="0">
              <a:spcBef>
                <a:spcPts val="0"/>
              </a:spcBef>
              <a:spcAft>
                <a:spcPts val="0"/>
              </a:spcAft>
              <a:defRPr i="0" baseline="0" strike="noStrike" sz="4400" b="0" cap="none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0" id="10"/>
          <p:cNvSpPr txBox="1"/>
          <p:nvPr>
            <p:ph type="body" idx="1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-222250" marR="0" algn="l" marL="342900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32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7800" marR="0" algn="l" marL="742950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36525" marR="0" algn="l" marL="1143000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52400" marR="0" algn="l" marL="1600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52400" marR="0" algn="l" marL="20574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52400" marR="0" algn="l" marL="25146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52400" marR="0" algn="l" marL="29718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52400" marR="0" algn="l" marL="34290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52400" marR="0" algn="l" marL="3886200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i="0" baseline="0" strike="noStrike" sz="20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1" id="11"/>
          <p:cNvSpPr txBox="1"/>
          <p:nvPr>
            <p:ph type="dt" idx="10"/>
          </p:nvPr>
        </p:nvSpPr>
        <p:spPr>
          <a:xfrm>
            <a:off y="6245225" x="457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l" marL="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2" id="12"/>
          <p:cNvSpPr txBox="1"/>
          <p:nvPr>
            <p:ph type="ftr" idx="11"/>
          </p:nvPr>
        </p:nvSpPr>
        <p:spPr>
          <a:xfrm>
            <a:off y="6245225" x="3124200"/>
            <a:ext cy="476249" cx="2895600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l" marL="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marR="0" algn="l" marL="457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marR="0" algn="l" marL="914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marR="0" algn="l" marL="1371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marR="0" algn="l" marL="18288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marR="0" algn="l" marL="22860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marR="0" algn="l" marL="27432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marR="0" algn="l" marL="32004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marR="0" algn="l" marL="3657600" rtl="0">
              <a:defRPr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name="Shape 13" id="13"/>
          <p:cNvSpPr txBox="1"/>
          <p:nvPr>
            <p:ph type="sldNum" idx="12"/>
          </p:nvPr>
        </p:nvSpPr>
        <p:spPr>
          <a:xfrm>
            <a:off y="6245225" x="6553200"/>
            <a:ext cy="476249" cx="2133599"/>
          </a:xfrm>
          <a:prstGeom prst="rect">
            <a:avLst/>
          </a:prstGeom>
          <a:noFill/>
          <a:ln>
            <a:noFill/>
          </a:ln>
        </p:spPr>
        <p:txBody>
          <a:bodyPr bIns="91425" tIns="91425" lIns="91425" anchor="t" anchorCtr="0" rIns="91425"/>
          <a:lstStyle>
            <a:lvl1pPr indent="0" marR="0" algn="r" marL="0" rtl="0">
              <a:defRPr i="0" baseline="0" strike="noStrike" sz="14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 accent6="accent6" tx2="lt2" bg2="dk2" accent5="accent5" tx1="dk1" bg1="lt1" accent4="accent4" accent3="accent3" accent2="accent2" accent1="accent1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i="0" baseline="0" strike="noStrike" sz="1400" b="0" cap="none" u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1.xml"/><Relationship Type="http://schemas.openxmlformats.org/officeDocument/2006/relationships/slideLayout" Id="rId1" Target="../slideLayouts/slideLayout5.xml"/><Relationship Type="http://schemas.openxmlformats.org/officeDocument/2006/relationships/image" Id="rId4" Target="../media/image02.jpg"/><Relationship Type="http://schemas.openxmlformats.org/officeDocument/2006/relationships/image" Id="rId3" Target="../media/image01.jpg"/></Relationships>
</file>

<file path=ppt/slides/_rels/slide2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2.xml"/><Relationship Type="http://schemas.openxmlformats.org/officeDocument/2006/relationships/slideLayout" Id="rId1" Target="../slideLayouts/slideLayout5.xml"/></Relationships>
</file>

<file path=ppt/slides/_rels/slide3.xml.rels><?xml version="1.0" encoding="UTF-8" standalone="yes"?><Relationships xmlns="http://schemas.openxmlformats.org/package/2006/relationships"><Relationship Type="http://schemas.openxmlformats.org/officeDocument/2006/relationships/notesSlide" Id="rId2" Target="../notesSlides/notesSlide3.xml"/><Relationship Type="http://schemas.openxmlformats.org/officeDocument/2006/relationships/slideLayout" Id="rId1" Target="../slideLayouts/slideLayout5.xml"/><Relationship Type="http://schemas.openxmlformats.org/officeDocument/2006/relationships/image" Id="rId3" Target="../media/image0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name="Shape 50" id="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1" id="51"/>
          <p:cNvSpPr txBox="1"/>
          <p:nvPr/>
        </p:nvSpPr>
        <p:spPr>
          <a:xfrm>
            <a:off y="2272400" x="327000"/>
            <a:ext cy="915899" cx="38120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rgbClr val="F08400"/>
                </a:solidFill>
              </a:rPr>
              <a:t>SILVIA NÁPOLE FICHINO</a:t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>
                <a:solidFill>
                  <a:schemeClr val="dk1"/>
                </a:solidFill>
              </a:rPr>
              <a:t>snfichino@gmail.com</a:t>
            </a:r>
          </a:p>
        </p:txBody>
      </p:sp>
      <p:sp>
        <p:nvSpPr>
          <p:cNvPr name="Shape 52" id="52"/>
          <p:cNvSpPr txBox="1"/>
          <p:nvPr/>
        </p:nvSpPr>
        <p:spPr>
          <a:xfrm>
            <a:off y="4451262" x="327000"/>
            <a:ext cy="1190699" cx="84899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Fonoaudióloga </a:t>
            </a:r>
            <a:r>
              <a:rPr lang="en_US" i="1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PUCSP – 19</a:t>
            </a:r>
            <a:r>
              <a:rPr lang="en_US" i="1" sz="1800">
                <a:solidFill>
                  <a:schemeClr val="dk1"/>
                </a:solidFill>
              </a:rPr>
              <a:t>99</a:t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1800" b="1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Mestre</a:t>
            </a:r>
            <a:r>
              <a:rPr lang="en_US" i="0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_US" i="1" sz="1800">
                <a:solidFill>
                  <a:schemeClr val="dk1"/>
                </a:solidFill>
              </a:rPr>
              <a:t>em Fonoaudiologia</a:t>
            </a:r>
            <a:r>
              <a:rPr lang="en_US" i="1" baseline="0" strike="noStrike" sz="1800" b="0" cap="non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PUCSP – </a:t>
            </a:r>
            <a:r>
              <a:rPr lang="en_US" i="1" sz="1800">
                <a:solidFill>
                  <a:schemeClr val="dk1"/>
                </a:solidFill>
              </a:rPr>
              <a:t>2005</a:t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Especialista</a:t>
            </a:r>
            <a:r>
              <a:rPr lang="en_US" sz="1800">
                <a:solidFill>
                  <a:schemeClr val="dk1"/>
                </a:solidFill>
              </a:rPr>
              <a:t> em </a:t>
            </a:r>
            <a:r>
              <a:rPr lang="en_US" sz="1800"/>
              <a:t>Gestão de Instituições da Atenção Hospitalar e Primária à Saúde - Faculdade Santa Marcelina - 2011 </a:t>
            </a:r>
          </a:p>
          <a:p>
            <a:r>
              <a:t/>
            </a:r>
          </a:p>
        </p:txBody>
      </p:sp>
      <p:sp>
        <p:nvSpPr>
          <p:cNvPr name="Shape 53" id="53"/>
          <p:cNvSpPr txBox="1"/>
          <p:nvPr/>
        </p:nvSpPr>
        <p:spPr>
          <a:xfrm>
            <a:off y="3914075" x="437325"/>
            <a:ext cy="437999" cx="38120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rgbClr val="F08400"/>
                </a:solidFill>
              </a:rPr>
              <a:t>FORMAÇÃO:</a:t>
            </a:r>
          </a:p>
        </p:txBody>
      </p:sp>
      <p:sp>
        <p:nvSpPr>
          <p:cNvPr name="Shape 54" id="54"/>
          <p:cNvSpPr/>
          <p:nvPr/>
        </p:nvSpPr>
        <p:spPr>
          <a:xfrm>
            <a:off y="1283900" x="5244764"/>
            <a:ext cy="3632547" cx="2906311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name="Shape 58" id="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59" id="59"/>
          <p:cNvSpPr txBox="1"/>
          <p:nvPr/>
        </p:nvSpPr>
        <p:spPr>
          <a:xfrm>
            <a:off y="2144700" x="116550"/>
            <a:ext cy="2568599" cx="89108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* Gerente de UBS Estratégia Saúde da Família e Ambulatório de Especialidade</a:t>
            </a:r>
            <a:r>
              <a:rPr lang="en_US" sz="1800">
                <a:solidFill>
                  <a:schemeClr val="dk1"/>
                </a:solidFill>
              </a:rPr>
              <a:t> (APS Santa Marcelina) - 2011 até o momento.</a:t>
            </a:r>
          </a:p>
          <a:p>
            <a:r>
              <a:t/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* Coordenadora do Núcleo de Apoio à Saúde da Família </a:t>
            </a:r>
            <a:r>
              <a:rPr lang="en_US" sz="1800">
                <a:solidFill>
                  <a:schemeClr val="dk1"/>
                </a:solidFill>
              </a:rPr>
              <a:t>(APS Santa Marcelina) - 2009 a 2011</a:t>
            </a:r>
          </a:p>
          <a:p>
            <a:r>
              <a:t/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* Fonoaudióloga</a:t>
            </a:r>
            <a:r>
              <a:rPr lang="en_US" sz="1800">
                <a:solidFill>
                  <a:schemeClr val="dk1"/>
                </a:solidFill>
              </a:rPr>
              <a:t> </a:t>
            </a:r>
            <a:r>
              <a:rPr lang="en_US" sz="1800" b="1">
                <a:solidFill>
                  <a:schemeClr val="dk1"/>
                </a:solidFill>
              </a:rPr>
              <a:t>da Equipe de reabilitação da Estratégia Saúde da Família</a:t>
            </a:r>
            <a:r>
              <a:rPr lang="en_US" sz="1800">
                <a:solidFill>
                  <a:schemeClr val="dk1"/>
                </a:solidFill>
              </a:rPr>
              <a:t> (APS Santa Marcelina) - 2000 a 2009</a:t>
            </a:r>
          </a:p>
          <a:p>
            <a:r>
              <a:t/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* Fonoaudióloga</a:t>
            </a:r>
            <a:r>
              <a:rPr lang="en_US" sz="1800">
                <a:solidFill>
                  <a:schemeClr val="dk1"/>
                </a:solidFill>
              </a:rPr>
              <a:t> voluntária do serviço de Audiologia Infantil da DERDIC PUC-SP - 2000 a 2007</a:t>
            </a:r>
          </a:p>
          <a:p>
            <a:r>
              <a:t/>
            </a:r>
          </a:p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chemeClr val="dk1"/>
                </a:solidFill>
              </a:rPr>
              <a:t>* Fonoaudióloga</a:t>
            </a:r>
            <a:r>
              <a:rPr lang="en_US" sz="1800">
                <a:solidFill>
                  <a:schemeClr val="dk1"/>
                </a:solidFill>
              </a:rPr>
              <a:t> do serviço de Audiologia Infantil do CeAC/DERDIC PUC-SP - 2007 a 2009</a:t>
            </a:r>
          </a:p>
        </p:txBody>
      </p:sp>
      <p:sp>
        <p:nvSpPr>
          <p:cNvPr name="Shape 60" id="60"/>
          <p:cNvSpPr txBox="1"/>
          <p:nvPr/>
        </p:nvSpPr>
        <p:spPr>
          <a:xfrm>
            <a:off y="1744525" x="584425"/>
            <a:ext cy="437999" cx="38120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 b="1">
                <a:solidFill>
                  <a:srgbClr val="F08400"/>
                </a:solidFill>
              </a:rPr>
              <a:t>ATUAÇÃO: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3"/>
          <a:stretch>
            <a:fillRect/>
          </a:stretch>
        </a:blipFill>
      </p:bgPr>
    </p:bg>
    <p:spTree>
      <p:nvGrpSpPr>
        <p:cNvPr name="Shape 64" id="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name="Shape 65" id="65"/>
          <p:cNvSpPr txBox="1"/>
          <p:nvPr/>
        </p:nvSpPr>
        <p:spPr>
          <a:xfrm>
            <a:off y="1580150" x="951175"/>
            <a:ext cy="396900" cx="24686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indent="0" marR="0" algn="l" marL="0" rtl="0" lvl="0">
              <a:buClr>
                <a:schemeClr val="dk1"/>
              </a:buClr>
              <a:buSzPct val="25000"/>
              <a:buFont typeface="Arial"/>
              <a:buNone/>
            </a:pPr>
            <a:r>
              <a:rPr lang="en_US" i="0" baseline="0" strike="noStrike" sz="2000" b="1" cap="none" u="none">
                <a:solidFill>
                  <a:srgbClr val="F08400"/>
                </a:solidFill>
                <a:latin typeface="Arial"/>
                <a:ea typeface="Arial"/>
                <a:cs typeface="Arial"/>
                <a:sym typeface="Arial"/>
              </a:rPr>
              <a:t>Capítulos de Livro </a:t>
            </a:r>
          </a:p>
        </p:txBody>
      </p:sp>
      <p:sp>
        <p:nvSpPr>
          <p:cNvPr name="Shape 66" id="66"/>
          <p:cNvSpPr txBox="1"/>
          <p:nvPr/>
        </p:nvSpPr>
        <p:spPr>
          <a:xfrm>
            <a:off y="2481075" x="152400"/>
            <a:ext cy="1190699" cx="8534399"/>
          </a:xfrm>
          <a:prstGeom prst="rect">
            <a:avLst/>
          </a:prstGeom>
          <a:noFill/>
          <a:ln>
            <a:noFill/>
          </a:ln>
        </p:spPr>
        <p:txBody>
          <a:bodyPr bIns="45700" tIns="45700" lIns="91425" anchor="t" anchorCtr="0" rIns="91425">
            <a:spAutoFit/>
          </a:bodyPr>
          <a:lstStyle/>
          <a:p>
            <a:pPr algn="just" rtl="0" lvl="0">
              <a:lnSpc>
                <a:spcPct val="115000"/>
              </a:lnSpc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/>
              <a:t>FICHINO, S. N.; SANTOS, A. F.; CROCCIA, M.; NARDI, D. V.; RESENDE, M. W. G. </a:t>
            </a:r>
            <a:r>
              <a:rPr lang="en_US" sz="1800" b="1"/>
              <a:t>O Programa Saúde do Deficiente Reabilitação - Casa de Saúde Santa Marcelina Prefeitura do Município de São Paulo </a:t>
            </a:r>
            <a:r>
              <a:rPr lang="en_US" sz="1800"/>
              <a:t>In: </a:t>
            </a:r>
            <a:r>
              <a:rPr lang="en_US" i="1" sz="1800"/>
              <a:t>Estratégia Saúde da Família: A experiência da Equipe de Reabilitação.</a:t>
            </a:r>
            <a:r>
              <a:rPr lang="en_US" sz="1800"/>
              <a:t> São Paulo: Martinari, 2008, p. 29-42.</a:t>
            </a:r>
          </a:p>
          <a:p>
            <a:r>
              <a:t/>
            </a:r>
          </a:p>
          <a:p>
            <a:pPr algn="just" rtl="0" lvl="0">
              <a:lnSpc>
                <a:spcPct val="115000"/>
              </a:lnSpc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/>
              <a:t>FICHINO, S. N.; RESENDE, M. W. G. </a:t>
            </a:r>
            <a:r>
              <a:rPr lang="en_US" sz="1800" b="1"/>
              <a:t>A (há) vida após o asilo</a:t>
            </a:r>
            <a:r>
              <a:rPr lang="en_US" sz="1800"/>
              <a:t> In: </a:t>
            </a:r>
            <a:r>
              <a:rPr lang="en_US" i="1" sz="1800"/>
              <a:t>Estratégia Saúde da Família: a experiência da Equipe de Reabilitação</a:t>
            </a:r>
            <a:r>
              <a:rPr lang="en_US" sz="1800"/>
              <a:t>. São Paulo: Martinari, 2008, p. 150-152.</a:t>
            </a:r>
          </a:p>
          <a:p>
            <a:r>
              <a:t/>
            </a:r>
          </a:p>
          <a:p>
            <a:pPr algn="just" rtl="0" lvl="0">
              <a:lnSpc>
                <a:spcPct val="115000"/>
              </a:lnSpc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/>
              <a:t>FICHINO, S. N.; PARPINELI, A. C. </a:t>
            </a:r>
            <a:r>
              <a:rPr lang="en_US" sz="1800" b="1"/>
              <a:t>Ai que gostoso ser criança</a:t>
            </a:r>
            <a:r>
              <a:rPr lang="en_US" sz="1800"/>
              <a:t> In: </a:t>
            </a:r>
            <a:r>
              <a:rPr lang="en_US" i="1" sz="1800"/>
              <a:t>Estratégia Saúde da Família: a experiência da equipe de reabilitação.</a:t>
            </a:r>
            <a:r>
              <a:rPr lang="en_US" sz="1800"/>
              <a:t> São Paulo: Martinari, 2008, p. 139-140.</a:t>
            </a:r>
          </a:p>
          <a:p>
            <a:pPr algn="just" rtl="0" lvl="0">
              <a:lnSpc>
                <a:spcPct val="115000"/>
              </a:lnSpc>
              <a:buClr>
                <a:schemeClr val="dk1"/>
              </a:buClr>
              <a:buSzPct val="25000"/>
              <a:buFont typeface="Arial"/>
              <a:buNone/>
            </a:pPr>
            <a:r>
              <a:rPr lang="en_US" sz="1800"/>
              <a:t> 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scaled="1" ang="16200000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scaled="0" ang="1620000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dist="20000" blurRad="4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dist="23000" blurRad="40000">
              <a:srgbClr val="000000">
                <a:alpha val="35000"/>
              </a:srgbClr>
            </a:outerShdw>
          </a:effectLst>
          <a:scene3d>
            <a:camera prst="orthographicFront">
              <a:rot rev="0" lat="0" lon="0"/>
            </a:camera>
            <a:lightRig rig="threePt" dir="t">
              <a:rot rev="1200000" lat="0" lon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t="-80000" r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t="50000" r="50000"/>
          </a:path>
        </a:gradFill>
      </a:bgFillStyleLst>
    </a:fmtScheme>
  </a:themeElements>
</a:theme>
</file>