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1" r:id="rId3"/>
    <p:sldId id="263" r:id="rId4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8400"/>
    <a:srgbClr val="0528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9188" autoAdjust="0"/>
  </p:normalViewPr>
  <p:slideViewPr>
    <p:cSldViewPr>
      <p:cViewPr varScale="1">
        <p:scale>
          <a:sx n="47" d="100"/>
          <a:sy n="47" d="100"/>
        </p:scale>
        <p:origin x="-109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76223-414C-45E1-BB1F-6EA581BD190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8ED2A6-D146-499B-A935-08CCBD8A3FCD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87C448-5F5F-48CC-A046-B7F7B8FB8EA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E9F1F-9278-45B5-AEA6-B444E2FDC2D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79389-A4E2-4E94-9DEA-0887FCE36D0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F1F105-040C-432F-A7CC-1253358B18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64C9-F4FC-4F6E-A2D1-7D4A0F0B81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0EF984-4F27-4A59-8442-8464B0D2E93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EAEC38-9861-40CA-B0A9-2C83629850B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3030-6DAA-42F0-B064-8E7F6750A15B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42B17-72A7-4355-953D-B693564AFB7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3AC32DA-82DE-497E-B7F2-AAC27861AE4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sz="half" idx="1"/>
          </p:nvPr>
        </p:nvSpPr>
        <p:spPr>
          <a:xfrm>
            <a:off x="395536" y="2060848"/>
            <a:ext cx="3888432" cy="98072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pt-BR" dirty="0" smtClean="0"/>
              <a:t>Susana de Carvalho</a:t>
            </a:r>
            <a:endParaRPr lang="pt-BR" dirty="0"/>
          </a:p>
          <a:p>
            <a:pPr algn="ctr">
              <a:buNone/>
            </a:pPr>
            <a:endParaRPr lang="pt-BR" dirty="0"/>
          </a:p>
        </p:txBody>
      </p:sp>
      <p:pic>
        <p:nvPicPr>
          <p:cNvPr id="20482" name="Picture 2" descr="S_Friedman.pps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5575" y="-136525"/>
            <a:ext cx="152400" cy="152400"/>
          </a:xfrm>
          <a:prstGeom prst="rect">
            <a:avLst/>
          </a:prstGeom>
          <a:noFill/>
        </p:spPr>
      </p:pic>
      <p:sp>
        <p:nvSpPr>
          <p:cNvPr id="6" name="Retângulo 5"/>
          <p:cNvSpPr/>
          <p:nvPr/>
        </p:nvSpPr>
        <p:spPr>
          <a:xfrm>
            <a:off x="155575" y="2924943"/>
            <a:ext cx="428396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/>
              <a:t>Fonoaudióloga PUC SP 1982</a:t>
            </a:r>
          </a:p>
          <a:p>
            <a:r>
              <a:rPr lang="pt-BR" sz="2400" dirty="0" smtClean="0"/>
              <a:t>Especialista em Linguagem</a:t>
            </a:r>
          </a:p>
          <a:p>
            <a:r>
              <a:rPr lang="pt-BR" sz="2400" dirty="0" smtClean="0"/>
              <a:t>Mestre em Distúrbios da Comunicação PUC SP 1998</a:t>
            </a:r>
          </a:p>
          <a:p>
            <a:endParaRPr lang="pt-BR" sz="2400" dirty="0" smtClean="0"/>
          </a:p>
          <a:p>
            <a:r>
              <a:rPr lang="pt-BR" sz="2000" dirty="0" smtClean="0"/>
              <a:t>Membro da Sociedade Brasileira </a:t>
            </a:r>
          </a:p>
          <a:p>
            <a:r>
              <a:rPr lang="pt-BR" sz="2000" dirty="0" smtClean="0"/>
              <a:t>de Fonoaudiologia</a:t>
            </a:r>
          </a:p>
        </p:txBody>
      </p:sp>
      <p:pic>
        <p:nvPicPr>
          <p:cNvPr id="1026" name="Picture 2" descr="C:\Users\susana\Pictures\100_24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76872"/>
            <a:ext cx="4248472" cy="32026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1052736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084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rPr>
              <a:t>EXPERIÊNCIA PROFISSONAL</a:t>
            </a:r>
            <a:endParaRPr lang="pt-BR" sz="3200" dirty="0">
              <a:solidFill>
                <a:srgbClr val="F084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 bwMode="auto">
          <a:xfrm>
            <a:off x="467544" y="2132856"/>
            <a:ext cx="8229600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2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Professora do Curso de Fonoaudiologia da Universidade Federal de Sergipe</a:t>
            </a:r>
            <a:endParaRPr kumimoji="0" lang="pt-BR" sz="2800" b="0" i="0" u="none" strike="noStrike" kern="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" name="Espaço Reservado para Conteúdo 2"/>
          <p:cNvSpPr>
            <a:spLocks noGrp="1"/>
          </p:cNvSpPr>
          <p:nvPr>
            <p:ph idx="1"/>
          </p:nvPr>
        </p:nvSpPr>
        <p:spPr>
          <a:xfrm>
            <a:off x="539552" y="3645024"/>
            <a:ext cx="8064896" cy="2304256"/>
          </a:xfrm>
        </p:spPr>
        <p:txBody>
          <a:bodyPr>
            <a:noAutofit/>
          </a:bodyPr>
          <a:lstStyle/>
          <a:p>
            <a:pPr lvl="1">
              <a:buFont typeface="Arial" pitchFamily="34" charset="0"/>
              <a:buChar char="•"/>
            </a:pPr>
            <a:r>
              <a:rPr lang="pt-BR" sz="2400" dirty="0" smtClean="0"/>
              <a:t>Professora do Curso de Fonoaudiologia da Universidade Vila Velha/ES – 2000 a 2009.</a:t>
            </a:r>
            <a:endParaRPr lang="pt-BR" sz="2400" dirty="0" smtClean="0"/>
          </a:p>
          <a:p>
            <a:pPr lvl="1">
              <a:buFont typeface="Arial" pitchFamily="34" charset="0"/>
              <a:buChar char="•"/>
            </a:pPr>
            <a:r>
              <a:rPr lang="pt-BR" sz="2400" dirty="0" smtClean="0"/>
              <a:t>Fonoaudióloga da Secretaria de Educação da Prefeitura de Vitória/ES – 1992 a 2002.</a:t>
            </a:r>
          </a:p>
          <a:p>
            <a:pPr lvl="1">
              <a:buFont typeface="Arial" pitchFamily="34" charset="0"/>
              <a:buChar char="•"/>
            </a:pPr>
            <a:r>
              <a:rPr lang="pt-BR" sz="2400" dirty="0" smtClean="0"/>
              <a:t>Fonoaudióloga Clínica – 1983 a 2008.   </a:t>
            </a:r>
            <a:endParaRPr lang="pt-BR" sz="2400" dirty="0" smtClean="0"/>
          </a:p>
          <a:p>
            <a:pPr lvl="1">
              <a:buNone/>
            </a:pPr>
            <a:r>
              <a:rPr lang="pt-BR" sz="2400" dirty="0" smtClean="0"/>
              <a:t>	</a:t>
            </a:r>
          </a:p>
          <a:p>
            <a:endParaRPr 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788024" y="2891056"/>
            <a:ext cx="4032448" cy="2842200"/>
          </a:xfrm>
        </p:spPr>
        <p:txBody>
          <a:bodyPr/>
          <a:lstStyle/>
          <a:p>
            <a:pPr marL="266700" lvl="3" indent="0" eaLnBrk="1" hangingPunct="1">
              <a:buFontTx/>
              <a:buNone/>
            </a:pPr>
            <a:r>
              <a:rPr lang="pt-BR" b="1" i="1" dirty="0" err="1" smtClean="0">
                <a:latin typeface="Georgia" pitchFamily="18" charset="0"/>
              </a:rPr>
              <a:t>Stuttering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and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the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fear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of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public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speaking</a:t>
            </a:r>
            <a:r>
              <a:rPr lang="pt-BR" sz="2400" b="1" dirty="0">
                <a:latin typeface="Georgia" pitchFamily="18" charset="0"/>
              </a:rPr>
              <a:t>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e</a:t>
            </a:r>
            <a:r>
              <a:rPr lang="pt-B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Effects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of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bullying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on</a:t>
            </a:r>
            <a:r>
              <a:rPr lang="pt-BR" b="1" i="1" dirty="0" smtClean="0">
                <a:latin typeface="Georgia" pitchFamily="18" charset="0"/>
              </a:rPr>
              <a:t> </a:t>
            </a:r>
            <a:r>
              <a:rPr lang="pt-BR" b="1" i="1" dirty="0" err="1" smtClean="0">
                <a:latin typeface="Georgia" pitchFamily="18" charset="0"/>
              </a:rPr>
              <a:t>stuttering</a:t>
            </a:r>
            <a:r>
              <a:rPr lang="pt-BR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Apresentados no 30th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International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Congress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of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Psychology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, Cape Town, South 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A</a:t>
            </a:r>
            <a:r>
              <a:rPr lang="pt-BR" sz="2400" dirty="0" err="1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frica</a:t>
            </a:r>
            <a:r>
              <a:rPr lang="pt-BR" sz="24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Georgia" pitchFamily="18" charset="0"/>
              </a:rPr>
              <a:t>, julho 2012.</a:t>
            </a:r>
            <a:endParaRPr lang="pt-BR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  <a:p>
            <a:pPr marL="266700" lvl="3" indent="0" eaLnBrk="1" hangingPunct="1"/>
            <a:endParaRPr lang="pt-BR" sz="2400" dirty="0" smtClean="0">
              <a:effectLst>
                <a:outerShdw blurRad="38100" dist="38100" dir="2700000" algn="tl">
                  <a:srgbClr val="C0C0C0"/>
                </a:outerShdw>
              </a:effectLst>
              <a:latin typeface="Georgia" pitchFamily="18" charset="0"/>
            </a:endParaRPr>
          </a:p>
        </p:txBody>
      </p:sp>
      <p:pic>
        <p:nvPicPr>
          <p:cNvPr id="2050" name="Picture 2" descr="C:\Users\susana\Pictures\DSC0195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708920"/>
            <a:ext cx="4248472" cy="30243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101</Words>
  <Application>Microsoft Office PowerPoint</Application>
  <PresentationFormat>Apresentação na tela (4:3)</PresentationFormat>
  <Paragraphs>14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4" baseType="lpstr">
      <vt:lpstr>Design padrão</vt:lpstr>
      <vt:lpstr>Apresentação do PowerPoint</vt:lpstr>
      <vt:lpstr>EXPERIÊNCIA PROFISSONAL</vt:lpstr>
      <vt:lpstr>Apresentação do PowerPoint</vt:lpstr>
    </vt:vector>
  </TitlesOfParts>
  <Company>CRC SP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luis</dc:creator>
  <cp:lastModifiedBy>susana</cp:lastModifiedBy>
  <cp:revision>30</cp:revision>
  <dcterms:created xsi:type="dcterms:W3CDTF">2011-08-17T20:46:47Z</dcterms:created>
  <dcterms:modified xsi:type="dcterms:W3CDTF">2012-10-23T22:46:51Z</dcterms:modified>
</cp:coreProperties>
</file>