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9" r:id="rId3"/>
    <p:sldId id="270" r:id="rId4"/>
  </p:sldIdLst>
  <p:sldSz cx="9144000" cy="6858000" type="screen4x3"/>
  <p:notesSz cx="6858000" cy="9144000"/>
  <p:custDataLst>
    <p:tags r:id="rId5"/>
  </p:custDataLst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8400"/>
    <a:srgbClr val="05285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12B413-CFD8-49F4-BA33-13616400A0F5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AD0F70-34BD-4815-BEB7-26928D550AC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96F4D8-6197-484A-97FA-853CF49019F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54DB6C-C426-4792-908C-006D2FE6DE91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B8D75B-FF2A-4622-8E92-84579673160D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16C348-614E-4975-928C-21EED19FD7B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0253DB-D222-4DA4-A899-396EA02A03F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F247D8-3497-43E2-BF31-5A4B9408362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BFA764-962A-4DE4-B71B-511DF1B9D0D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7F66B5-F291-4759-A81C-68B96B4BA4F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83EA20-C8E8-4435-9DE1-545E83F89272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AB6CF58-7956-4296-9166-86B4F5CD2E1A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alitadonini@hotmail.com" TargetMode="External"/><Relationship Id="rId2" Type="http://schemas.openxmlformats.org/officeDocument/2006/relationships/hyperlink" Target="mailto:talita.donini@phonak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5536" y="2996952"/>
            <a:ext cx="4572000" cy="1470025"/>
          </a:xfrm>
        </p:spPr>
        <p:txBody>
          <a:bodyPr/>
          <a:lstStyle/>
          <a:p>
            <a:pPr eaLnBrk="1" hangingPunct="1"/>
            <a: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  <a:t>Talita Sunaitis Donini</a:t>
            </a:r>
            <a:b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</a:br>
            <a: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  <a:t/>
            </a:r>
            <a:b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</a:br>
            <a: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  <a:t> </a:t>
            </a:r>
            <a:r>
              <a:rPr lang="pt-BR" sz="2800" dirty="0" smtClean="0">
                <a:solidFill>
                  <a:srgbClr val="F08400"/>
                </a:solidFill>
                <a:latin typeface="Calibri" pitchFamily="34" charset="0"/>
                <a:hlinkClick r:id="rId2"/>
              </a:rPr>
              <a:t>talita.donini@phonak.com</a:t>
            </a:r>
            <a:r>
              <a:rPr lang="pt-BR" sz="2800" dirty="0" smtClean="0">
                <a:solidFill>
                  <a:srgbClr val="F08400"/>
                </a:solidFill>
                <a:latin typeface="Calibri" pitchFamily="34" charset="0"/>
              </a:rPr>
              <a:t> </a:t>
            </a:r>
            <a:br>
              <a:rPr lang="pt-BR" sz="2800" dirty="0" smtClean="0">
                <a:solidFill>
                  <a:srgbClr val="F08400"/>
                </a:solidFill>
                <a:latin typeface="Calibri" pitchFamily="34" charset="0"/>
              </a:rPr>
            </a:br>
            <a:r>
              <a:rPr lang="pt-BR" sz="2800" dirty="0" smtClean="0">
                <a:solidFill>
                  <a:srgbClr val="F08400"/>
                </a:solidFill>
                <a:latin typeface="Calibri" pitchFamily="34" charset="0"/>
              </a:rPr>
              <a:t>.</a:t>
            </a:r>
            <a:br>
              <a:rPr lang="pt-BR" sz="2800" dirty="0" smtClean="0">
                <a:solidFill>
                  <a:srgbClr val="F08400"/>
                </a:solidFill>
                <a:latin typeface="Calibri" pitchFamily="34" charset="0"/>
              </a:rPr>
            </a:br>
            <a:r>
              <a:rPr lang="pt-BR" sz="2800" dirty="0" smtClean="0">
                <a:solidFill>
                  <a:srgbClr val="F08400"/>
                </a:solidFill>
                <a:latin typeface="Calibri" pitchFamily="34" charset="0"/>
                <a:hlinkClick r:id="rId3"/>
              </a:rPr>
              <a:t>talitadonini@hotmail.com</a:t>
            </a:r>
            <a:r>
              <a:rPr lang="pt-BR" sz="2800" dirty="0" smtClean="0">
                <a:solidFill>
                  <a:srgbClr val="F08400"/>
                </a:solidFill>
                <a:latin typeface="Calibri" pitchFamily="34" charset="0"/>
              </a:rPr>
              <a:t> </a:t>
            </a:r>
            <a:br>
              <a:rPr lang="pt-BR" sz="2800" dirty="0" smtClean="0">
                <a:solidFill>
                  <a:srgbClr val="F08400"/>
                </a:solidFill>
                <a:latin typeface="Calibri" pitchFamily="34" charset="0"/>
              </a:rPr>
            </a:br>
            <a:endParaRPr lang="pt-BR" sz="2800" dirty="0" smtClean="0">
              <a:solidFill>
                <a:srgbClr val="F08400"/>
              </a:solidFill>
              <a:latin typeface="Calibri" pitchFamily="34" charset="0"/>
            </a:endParaRPr>
          </a:p>
        </p:txBody>
      </p:sp>
      <p:pic>
        <p:nvPicPr>
          <p:cNvPr id="5" name="Imagem 4" descr="DSC_0189b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76056" y="1484784"/>
            <a:ext cx="3901226" cy="34563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848"/>
            <a:ext cx="8229600" cy="38164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pt-BR" sz="2800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10 anos de formada na PUC-SP em Dez/2012</a:t>
            </a:r>
          </a:p>
          <a:p>
            <a:pPr eaLnBrk="1" hangingPunct="1">
              <a:buFontTx/>
              <a:buNone/>
            </a:pPr>
            <a:endParaRPr lang="pt-BR" sz="2800" dirty="0" smtClean="0">
              <a:solidFill>
                <a:srgbClr val="F084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eaLnBrk="1" hangingPunct="1"/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Graduação em Fonoaudiologia PUC-SP: </a:t>
            </a:r>
            <a:r>
              <a:rPr lang="pt-BR" sz="2800" dirty="0" smtClean="0">
                <a:latin typeface="Calibri" pitchFamily="34" charset="0"/>
              </a:rPr>
              <a:t>1</a:t>
            </a:r>
            <a:r>
              <a:rPr lang="pt-BR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999-2002</a:t>
            </a:r>
          </a:p>
          <a:p>
            <a:pPr eaLnBrk="1" hangingPunct="1"/>
            <a:r>
              <a:rPr lang="pt-BR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Aprimoramento no Serviço de Audiologia Educacional e Audiologia Infantil – DERDIC :</a:t>
            </a:r>
            <a:r>
              <a:rPr lang="pt-BR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2003-2005</a:t>
            </a:r>
          </a:p>
          <a:p>
            <a:pPr eaLnBrk="1" hangingPunct="1"/>
            <a:endParaRPr lang="pt-BR" sz="105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eaLnBrk="1" hangingPunct="1"/>
            <a:r>
              <a:rPr lang="pt-BR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Mestrado em Fonoaudiologia PUC-SP:</a:t>
            </a:r>
            <a:r>
              <a:rPr lang="pt-BR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 2007</a:t>
            </a:r>
          </a:p>
          <a:p>
            <a:pPr eaLnBrk="1" hangingPunct="1">
              <a:buFontTx/>
              <a:buNone/>
            </a:pPr>
            <a:endParaRPr lang="pt-BR" sz="200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eaLnBrk="1" hangingPunct="1">
              <a:buFontTx/>
              <a:buNone/>
            </a:pPr>
            <a:endParaRPr lang="pt-BR" sz="2000" dirty="0" smtClean="0">
              <a:solidFill>
                <a:srgbClr val="F084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endParaRPr lang="pt-BR" dirty="0" smtClean="0">
              <a:latin typeface="Calibri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267744" y="1124744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08400"/>
                </a:solidFill>
                <a:latin typeface="Calibri" pitchFamily="34" charset="0"/>
              </a:rPr>
              <a:t>Talita Donini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1700808"/>
            <a:ext cx="8229600" cy="4680719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pt-BR" dirty="0" smtClean="0">
                <a:solidFill>
                  <a:srgbClr val="F08400"/>
                </a:solidFill>
                <a:latin typeface="Calibri" pitchFamily="34" charset="0"/>
              </a:rPr>
              <a:t>Trajetória</a:t>
            </a:r>
            <a:endParaRPr lang="pt-BR" sz="1800" dirty="0" smtClean="0">
              <a:solidFill>
                <a:srgbClr val="F08400"/>
              </a:solidFill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pt-BR" sz="2400" dirty="0" smtClean="0">
                <a:latin typeface="Calibri" pitchFamily="34" charset="0"/>
              </a:rPr>
              <a:t>Atuação clínica na área de Audiologia Educacional (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DERDIC</a:t>
            </a:r>
            <a:r>
              <a:rPr lang="pt-BR" sz="2400" dirty="0" smtClean="0">
                <a:latin typeface="Calibri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endParaRPr lang="pt-BR" sz="1200" dirty="0" smtClean="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pt-BR" sz="2400" dirty="0" smtClean="0">
                <a:latin typeface="Calibri" pitchFamily="34" charset="0"/>
              </a:rPr>
              <a:t>Atuação clínica no Serviço de Seleção e Adaptação de AASI (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DERDIC</a:t>
            </a:r>
            <a:r>
              <a:rPr lang="pt-BR" sz="2400" dirty="0" smtClean="0">
                <a:latin typeface="Calibri" pitchFamily="34" charset="0"/>
              </a:rPr>
              <a:t>)</a:t>
            </a:r>
            <a:endParaRPr lang="pt-B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endParaRPr lang="pt-BR" sz="1200" dirty="0" smtClean="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pt-BR" sz="2400" dirty="0" smtClean="0">
                <a:latin typeface="Calibri" pitchFamily="34" charset="0"/>
              </a:rPr>
              <a:t>Atuação clínica no Serviço de Diagnóstico e  Seleção e Adaptação de AASI do 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Centro Audição na Criança (CeAC/</a:t>
            </a:r>
            <a:r>
              <a:rPr lang="pt-B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DERDIC)</a:t>
            </a:r>
            <a:r>
              <a:rPr lang="pt-B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</a:p>
          <a:p>
            <a:pPr>
              <a:lnSpc>
                <a:spcPct val="90000"/>
              </a:lnSpc>
            </a:pPr>
            <a:endParaRPr lang="pt-B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pt-BR" sz="2400" dirty="0" smtClean="0">
                <a:latin typeface="Calibri" pitchFamily="34" charset="0"/>
              </a:rPr>
              <a:t>Gerente de Produtos para Adaptação Pediátrica &amp; Projetos Especiais – 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Phonak do Brasil</a:t>
            </a:r>
          </a:p>
          <a:p>
            <a:pPr>
              <a:lnSpc>
                <a:spcPct val="90000"/>
              </a:lnSpc>
              <a:buFontTx/>
              <a:buNone/>
            </a:pPr>
            <a:endParaRPr lang="pt-BR" sz="2800" dirty="0" smtClean="0">
              <a:latin typeface="Calibri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627784" y="980728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mtClean="0">
                <a:solidFill>
                  <a:srgbClr val="F08400"/>
                </a:solidFill>
                <a:latin typeface="Calibri" pitchFamily="34" charset="0"/>
              </a:rPr>
              <a:t>Talita Donini</a:t>
            </a:r>
            <a:endParaRPr lang="pt-BR" dirty="0"/>
          </a:p>
        </p:txBody>
      </p:sp>
      <p:pic>
        <p:nvPicPr>
          <p:cNvPr id="4" name="Imagem 3" descr="logo_fundo_branco_20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7" y="5877272"/>
            <a:ext cx="1805573" cy="72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Talita Sunaitis Donini&amp;#x0D;&amp;#x0A;&amp;#x0D;&amp;#x0A; talita.donini@phonak.com &amp;#x0D;&amp;#x0A;.&amp;#x0D;&amp;#x0A;talitadonini@hotmail.com &amp;#x0D;&amp;#x0A;&amp;quot;&quot;/&gt;&lt;property id=&quot;20307&quot; value=&quot;258&quot;/&gt;&lt;/object&gt;&lt;object type=&quot;3&quot; unique_id=&quot;10005&quot;&gt;&lt;property id=&quot;20148&quot; value=&quot;5&quot;/&gt;&lt;property id=&quot;20300&quot; value=&quot;Slide 2&quot;/&gt;&lt;property id=&quot;20307&quot; value=&quot;269&quot;/&gt;&lt;/object&gt;&lt;object type=&quot;3&quot; unique_id=&quot;10006&quot;&gt;&lt;property id=&quot;20148&quot; value=&quot;5&quot;/&gt;&lt;property id=&quot;20300&quot; value=&quot;Slide 3&quot;/&gt;&lt;property id=&quot;20307&quot; value=&quot;27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99</Words>
  <Application>Microsoft Office PowerPoint</Application>
  <PresentationFormat>Apresentação na tela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Design padrão</vt:lpstr>
      <vt:lpstr>Talita Sunaitis Donini   talita.donini@phonak.com  . talitadonini@hotmail.com  </vt:lpstr>
      <vt:lpstr>Slide 2</vt:lpstr>
      <vt:lpstr>Slide 3</vt:lpstr>
    </vt:vector>
  </TitlesOfParts>
  <Company>CRC SP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63tdonini</cp:lastModifiedBy>
  <cp:revision>45</cp:revision>
  <dcterms:created xsi:type="dcterms:W3CDTF">2012-10-21T21:21:24Z</dcterms:created>
  <dcterms:modified xsi:type="dcterms:W3CDTF">2012-10-24T14:47:50Z</dcterms:modified>
</cp:coreProperties>
</file>